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6" r:id="rId2"/>
    <p:sldId id="257" r:id="rId3"/>
    <p:sldId id="268" r:id="rId4"/>
    <p:sldId id="269" r:id="rId5"/>
    <p:sldId id="270" r:id="rId6"/>
    <p:sldId id="271" r:id="rId7"/>
    <p:sldId id="272" r:id="rId8"/>
    <p:sldId id="273" r:id="rId9"/>
    <p:sldId id="274" r:id="rId10"/>
    <p:sldId id="275" r:id="rId11"/>
    <p:sldId id="276" r:id="rId12"/>
    <p:sldId id="277" r:id="rId13"/>
    <p:sldId id="278" r:id="rId14"/>
    <p:sldId id="279" r:id="rId15"/>
    <p:sldId id="259" r:id="rId16"/>
    <p:sldId id="265" r:id="rId17"/>
    <p:sldId id="263" r:id="rId18"/>
    <p:sldId id="266" r:id="rId19"/>
    <p:sldId id="304" r:id="rId20"/>
    <p:sldId id="280" r:id="rId21"/>
    <p:sldId id="281" r:id="rId22"/>
    <p:sldId id="282" r:id="rId23"/>
    <p:sldId id="283" r:id="rId24"/>
    <p:sldId id="284" r:id="rId25"/>
    <p:sldId id="285" r:id="rId26"/>
    <p:sldId id="286" r:id="rId27"/>
    <p:sldId id="287" r:id="rId28"/>
    <p:sldId id="288" r:id="rId29"/>
    <p:sldId id="305" r:id="rId30"/>
    <p:sldId id="29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8" autoAdjust="0"/>
    <p:restoredTop sz="94660"/>
  </p:normalViewPr>
  <p:slideViewPr>
    <p:cSldViewPr snapToGrid="0">
      <p:cViewPr varScale="1">
        <p:scale>
          <a:sx n="86" d="100"/>
          <a:sy n="86" d="100"/>
        </p:scale>
        <p:origin x="5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2B1589-E591-4EA0-9513-5E2FBA458B18}"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pl-PL"/>
        </a:p>
      </dgm:t>
    </dgm:pt>
    <dgm:pt modelId="{59E92CD2-0749-4A32-B338-D62923C26262}">
      <dgm:prSet phldrT="[Tekst]"/>
      <dgm:spPr/>
      <dgm:t>
        <a:bodyPr/>
        <a:lstStyle/>
        <a:p>
          <a:r>
            <a:rPr lang="pl-PL" dirty="0"/>
            <a:t>Sekretarz Generalny</a:t>
          </a:r>
        </a:p>
      </dgm:t>
    </dgm:pt>
    <dgm:pt modelId="{BB1F3446-3237-4E46-9E4C-A5C64111513D}" type="parTrans" cxnId="{812B36BC-F269-478E-8AE7-D6D10018B866}">
      <dgm:prSet/>
      <dgm:spPr/>
      <dgm:t>
        <a:bodyPr/>
        <a:lstStyle/>
        <a:p>
          <a:endParaRPr lang="pl-PL"/>
        </a:p>
      </dgm:t>
    </dgm:pt>
    <dgm:pt modelId="{CEF9AE26-9E27-4123-BFC7-7DA94DA2A7E4}" type="sibTrans" cxnId="{812B36BC-F269-478E-8AE7-D6D10018B866}">
      <dgm:prSet/>
      <dgm:spPr/>
      <dgm:t>
        <a:bodyPr/>
        <a:lstStyle/>
        <a:p>
          <a:endParaRPr lang="pl-PL"/>
        </a:p>
      </dgm:t>
    </dgm:pt>
    <dgm:pt modelId="{BD7465D1-6EF3-46B1-872F-1B07CAD73505}">
      <dgm:prSet phldrT="[Tekst]"/>
      <dgm:spPr>
        <a:solidFill>
          <a:schemeClr val="accent1">
            <a:hueOff val="0"/>
            <a:satOff val="0"/>
            <a:lumOff val="0"/>
            <a:alpha val="89000"/>
          </a:schemeClr>
        </a:solidFill>
      </dgm:spPr>
      <dgm:t>
        <a:bodyPr/>
        <a:lstStyle/>
        <a:p>
          <a:r>
            <a:rPr lang="pl-PL" dirty="0"/>
            <a:t>Rada</a:t>
          </a:r>
          <a:br>
            <a:rPr lang="pl-PL" dirty="0"/>
          </a:br>
          <a:r>
            <a:rPr lang="pl-PL" dirty="0"/>
            <a:t>(15 osób)</a:t>
          </a:r>
        </a:p>
      </dgm:t>
    </dgm:pt>
    <dgm:pt modelId="{CB729176-D4C6-4C07-AE25-69C6998C3D18}" type="parTrans" cxnId="{6BB6B0FA-AF14-45AE-84EC-E1DF194C6184}">
      <dgm:prSet/>
      <dgm:spPr/>
      <dgm:t>
        <a:bodyPr/>
        <a:lstStyle/>
        <a:p>
          <a:endParaRPr lang="pl-PL"/>
        </a:p>
      </dgm:t>
    </dgm:pt>
    <dgm:pt modelId="{30BEA55F-383D-48A2-A739-F6A5395C58CA}" type="sibTrans" cxnId="{6BB6B0FA-AF14-45AE-84EC-E1DF194C6184}">
      <dgm:prSet/>
      <dgm:spPr/>
      <dgm:t>
        <a:bodyPr/>
        <a:lstStyle/>
        <a:p>
          <a:endParaRPr lang="pl-PL"/>
        </a:p>
      </dgm:t>
    </dgm:pt>
    <dgm:pt modelId="{569D0514-7B18-4705-A3CA-23A071A97A4F}">
      <dgm:prSet phldrT="[Tekst]"/>
      <dgm:spPr/>
      <dgm:t>
        <a:bodyPr/>
        <a:lstStyle/>
        <a:p>
          <a:r>
            <a:rPr lang="pl-PL" dirty="0"/>
            <a:t>12 wybranych przez Synod</a:t>
          </a:r>
        </a:p>
      </dgm:t>
    </dgm:pt>
    <dgm:pt modelId="{F6B4FC14-0B1A-47F4-85DC-76FF34A84769}" type="parTrans" cxnId="{EF1644FF-E4C8-4B08-9203-29AE835F7D7C}">
      <dgm:prSet/>
      <dgm:spPr/>
      <dgm:t>
        <a:bodyPr/>
        <a:lstStyle/>
        <a:p>
          <a:endParaRPr lang="pl-PL"/>
        </a:p>
      </dgm:t>
    </dgm:pt>
    <dgm:pt modelId="{91E8801B-36B4-4281-8724-D7511F5C863D}" type="sibTrans" cxnId="{EF1644FF-E4C8-4B08-9203-29AE835F7D7C}">
      <dgm:prSet/>
      <dgm:spPr/>
      <dgm:t>
        <a:bodyPr/>
        <a:lstStyle/>
        <a:p>
          <a:endParaRPr lang="pl-PL"/>
        </a:p>
      </dgm:t>
    </dgm:pt>
    <dgm:pt modelId="{E23BE7D0-F4E6-4C7F-805B-6DDB8D9CBD18}">
      <dgm:prSet phldrT="[Tekst]"/>
      <dgm:spPr/>
      <dgm:t>
        <a:bodyPr/>
        <a:lstStyle/>
        <a:p>
          <a:r>
            <a:rPr lang="pl-PL" dirty="0"/>
            <a:t>3 wskazanych przez papieża</a:t>
          </a:r>
        </a:p>
      </dgm:t>
    </dgm:pt>
    <dgm:pt modelId="{3C78B7F9-FA75-4968-BF42-81F64E71D184}" type="parTrans" cxnId="{58B4C03D-AA2B-4B67-943B-3907185C8668}">
      <dgm:prSet/>
      <dgm:spPr/>
      <dgm:t>
        <a:bodyPr/>
        <a:lstStyle/>
        <a:p>
          <a:endParaRPr lang="pl-PL"/>
        </a:p>
      </dgm:t>
    </dgm:pt>
    <dgm:pt modelId="{1E037CEE-C3CC-4E24-B446-AEC17588C568}" type="sibTrans" cxnId="{58B4C03D-AA2B-4B67-943B-3907185C8668}">
      <dgm:prSet/>
      <dgm:spPr/>
      <dgm:t>
        <a:bodyPr/>
        <a:lstStyle/>
        <a:p>
          <a:endParaRPr lang="pl-PL"/>
        </a:p>
      </dgm:t>
    </dgm:pt>
    <dgm:pt modelId="{0F08050F-A785-45B9-8C7E-483F1645EC06}" type="pres">
      <dgm:prSet presAssocID="{1C2B1589-E591-4EA0-9513-5E2FBA458B18}" presName="Name0" presStyleCnt="0">
        <dgm:presLayoutVars>
          <dgm:chPref val="1"/>
          <dgm:dir/>
          <dgm:animOne val="branch"/>
          <dgm:animLvl val="lvl"/>
          <dgm:resizeHandles/>
        </dgm:presLayoutVars>
      </dgm:prSet>
      <dgm:spPr/>
    </dgm:pt>
    <dgm:pt modelId="{B24DD5B7-AE2E-42C0-8291-9011D336E1B0}" type="pres">
      <dgm:prSet presAssocID="{59E92CD2-0749-4A32-B338-D62923C26262}" presName="vertOne" presStyleCnt="0"/>
      <dgm:spPr/>
    </dgm:pt>
    <dgm:pt modelId="{D369857F-E1B3-4110-B0EB-74D3CB136326}" type="pres">
      <dgm:prSet presAssocID="{59E92CD2-0749-4A32-B338-D62923C26262}" presName="txOne" presStyleLbl="node0" presStyleIdx="0" presStyleCnt="1" custScaleY="71381">
        <dgm:presLayoutVars>
          <dgm:chPref val="3"/>
        </dgm:presLayoutVars>
      </dgm:prSet>
      <dgm:spPr/>
    </dgm:pt>
    <dgm:pt modelId="{00115A67-3E34-4779-A7E0-A3EB5E2D53B2}" type="pres">
      <dgm:prSet presAssocID="{59E92CD2-0749-4A32-B338-D62923C26262}" presName="parTransOne" presStyleCnt="0"/>
      <dgm:spPr/>
    </dgm:pt>
    <dgm:pt modelId="{B2F57B7C-FE45-4F31-AAC1-3A8D5444CCEF}" type="pres">
      <dgm:prSet presAssocID="{59E92CD2-0749-4A32-B338-D62923C26262}" presName="horzOne" presStyleCnt="0"/>
      <dgm:spPr/>
    </dgm:pt>
    <dgm:pt modelId="{2040353E-B43A-46E7-8C28-94FAF9E19A86}" type="pres">
      <dgm:prSet presAssocID="{BD7465D1-6EF3-46B1-872F-1B07CAD73505}" presName="vertTwo" presStyleCnt="0"/>
      <dgm:spPr/>
    </dgm:pt>
    <dgm:pt modelId="{B5D37177-115C-404C-895C-6C7136E83676}" type="pres">
      <dgm:prSet presAssocID="{BD7465D1-6EF3-46B1-872F-1B07CAD73505}" presName="txTwo" presStyleLbl="node2" presStyleIdx="0" presStyleCnt="2" custScaleY="222917" custLinFactNeighborX="-1013" custLinFactNeighborY="38234">
        <dgm:presLayoutVars>
          <dgm:chPref val="3"/>
        </dgm:presLayoutVars>
      </dgm:prSet>
      <dgm:spPr/>
    </dgm:pt>
    <dgm:pt modelId="{4884778B-A42F-431C-B5B8-12861511A052}" type="pres">
      <dgm:prSet presAssocID="{BD7465D1-6EF3-46B1-872F-1B07CAD73505}" presName="horzTwo" presStyleCnt="0"/>
      <dgm:spPr/>
    </dgm:pt>
    <dgm:pt modelId="{C9D0A2CE-2A21-4366-9089-63F370E7A450}" type="pres">
      <dgm:prSet presAssocID="{30BEA55F-383D-48A2-A739-F6A5395C58CA}" presName="sibSpaceTwo" presStyleCnt="0"/>
      <dgm:spPr/>
    </dgm:pt>
    <dgm:pt modelId="{19D99B85-BB91-4A4B-8837-808AA84955B0}" type="pres">
      <dgm:prSet presAssocID="{569D0514-7B18-4705-A3CA-23A071A97A4F}" presName="vertTwo" presStyleCnt="0"/>
      <dgm:spPr/>
    </dgm:pt>
    <dgm:pt modelId="{45FFEB35-4D4B-4E07-893C-B59724B8AB1E}" type="pres">
      <dgm:prSet presAssocID="{569D0514-7B18-4705-A3CA-23A071A97A4F}" presName="txTwo" presStyleLbl="node2" presStyleIdx="1" presStyleCnt="2">
        <dgm:presLayoutVars>
          <dgm:chPref val="3"/>
        </dgm:presLayoutVars>
      </dgm:prSet>
      <dgm:spPr/>
    </dgm:pt>
    <dgm:pt modelId="{9FC7323C-5C0D-44DE-80E8-A23DF540C5E2}" type="pres">
      <dgm:prSet presAssocID="{569D0514-7B18-4705-A3CA-23A071A97A4F}" presName="parTransTwo" presStyleCnt="0"/>
      <dgm:spPr/>
    </dgm:pt>
    <dgm:pt modelId="{B30AF8E2-C1E8-40AF-A332-03AD2290DE88}" type="pres">
      <dgm:prSet presAssocID="{569D0514-7B18-4705-A3CA-23A071A97A4F}" presName="horzTwo" presStyleCnt="0"/>
      <dgm:spPr/>
    </dgm:pt>
    <dgm:pt modelId="{380B0ACD-1A20-41FE-A1CF-4AA02ADCE1FD}" type="pres">
      <dgm:prSet presAssocID="{E23BE7D0-F4E6-4C7F-805B-6DDB8D9CBD18}" presName="vertThree" presStyleCnt="0"/>
      <dgm:spPr/>
    </dgm:pt>
    <dgm:pt modelId="{7A749A0F-5F0D-48C7-BB34-0EF0D6F24BD0}" type="pres">
      <dgm:prSet presAssocID="{E23BE7D0-F4E6-4C7F-805B-6DDB8D9CBD18}" presName="txThree" presStyleLbl="node3" presStyleIdx="0" presStyleCnt="1">
        <dgm:presLayoutVars>
          <dgm:chPref val="3"/>
        </dgm:presLayoutVars>
      </dgm:prSet>
      <dgm:spPr/>
    </dgm:pt>
    <dgm:pt modelId="{235C6E1D-27C1-4425-86A2-32BB8ABEDD62}" type="pres">
      <dgm:prSet presAssocID="{E23BE7D0-F4E6-4C7F-805B-6DDB8D9CBD18}" presName="horzThree" presStyleCnt="0"/>
      <dgm:spPr/>
    </dgm:pt>
  </dgm:ptLst>
  <dgm:cxnLst>
    <dgm:cxn modelId="{58B4C03D-AA2B-4B67-943B-3907185C8668}" srcId="{569D0514-7B18-4705-A3CA-23A071A97A4F}" destId="{E23BE7D0-F4E6-4C7F-805B-6DDB8D9CBD18}" srcOrd="0" destOrd="0" parTransId="{3C78B7F9-FA75-4968-BF42-81F64E71D184}" sibTransId="{1E037CEE-C3CC-4E24-B446-AEC17588C568}"/>
    <dgm:cxn modelId="{F953E56E-EA6F-43C0-A47D-9D7B5CB6772A}" type="presOf" srcId="{1C2B1589-E591-4EA0-9513-5E2FBA458B18}" destId="{0F08050F-A785-45B9-8C7E-483F1645EC06}" srcOrd="0" destOrd="0" presId="urn:microsoft.com/office/officeart/2005/8/layout/hierarchy4"/>
    <dgm:cxn modelId="{FC150C8E-B1A7-4919-8024-F70442C7E43F}" type="presOf" srcId="{569D0514-7B18-4705-A3CA-23A071A97A4F}" destId="{45FFEB35-4D4B-4E07-893C-B59724B8AB1E}" srcOrd="0" destOrd="0" presId="urn:microsoft.com/office/officeart/2005/8/layout/hierarchy4"/>
    <dgm:cxn modelId="{0484F8A2-AB26-47F8-AD84-6EDD44939AE5}" type="presOf" srcId="{59E92CD2-0749-4A32-B338-D62923C26262}" destId="{D369857F-E1B3-4110-B0EB-74D3CB136326}" srcOrd="0" destOrd="0" presId="urn:microsoft.com/office/officeart/2005/8/layout/hierarchy4"/>
    <dgm:cxn modelId="{BD300CB7-2CB1-4B48-9D7E-7C0AA4E425D7}" type="presOf" srcId="{E23BE7D0-F4E6-4C7F-805B-6DDB8D9CBD18}" destId="{7A749A0F-5F0D-48C7-BB34-0EF0D6F24BD0}" srcOrd="0" destOrd="0" presId="urn:microsoft.com/office/officeart/2005/8/layout/hierarchy4"/>
    <dgm:cxn modelId="{812B36BC-F269-478E-8AE7-D6D10018B866}" srcId="{1C2B1589-E591-4EA0-9513-5E2FBA458B18}" destId="{59E92CD2-0749-4A32-B338-D62923C26262}" srcOrd="0" destOrd="0" parTransId="{BB1F3446-3237-4E46-9E4C-A5C64111513D}" sibTransId="{CEF9AE26-9E27-4123-BFC7-7DA94DA2A7E4}"/>
    <dgm:cxn modelId="{4E5C26F5-A8FB-4E4F-A294-08D11068A438}" type="presOf" srcId="{BD7465D1-6EF3-46B1-872F-1B07CAD73505}" destId="{B5D37177-115C-404C-895C-6C7136E83676}" srcOrd="0" destOrd="0" presId="urn:microsoft.com/office/officeart/2005/8/layout/hierarchy4"/>
    <dgm:cxn modelId="{6BB6B0FA-AF14-45AE-84EC-E1DF194C6184}" srcId="{59E92CD2-0749-4A32-B338-D62923C26262}" destId="{BD7465D1-6EF3-46B1-872F-1B07CAD73505}" srcOrd="0" destOrd="0" parTransId="{CB729176-D4C6-4C07-AE25-69C6998C3D18}" sibTransId="{30BEA55F-383D-48A2-A739-F6A5395C58CA}"/>
    <dgm:cxn modelId="{EF1644FF-E4C8-4B08-9203-29AE835F7D7C}" srcId="{59E92CD2-0749-4A32-B338-D62923C26262}" destId="{569D0514-7B18-4705-A3CA-23A071A97A4F}" srcOrd="1" destOrd="0" parTransId="{F6B4FC14-0B1A-47F4-85DC-76FF34A84769}" sibTransId="{91E8801B-36B4-4281-8724-D7511F5C863D}"/>
    <dgm:cxn modelId="{F6920695-B33F-40B9-9FAE-5425C9EB3126}" type="presParOf" srcId="{0F08050F-A785-45B9-8C7E-483F1645EC06}" destId="{B24DD5B7-AE2E-42C0-8291-9011D336E1B0}" srcOrd="0" destOrd="0" presId="urn:microsoft.com/office/officeart/2005/8/layout/hierarchy4"/>
    <dgm:cxn modelId="{4B22C910-687E-4A29-8E03-2E7C8C617344}" type="presParOf" srcId="{B24DD5B7-AE2E-42C0-8291-9011D336E1B0}" destId="{D369857F-E1B3-4110-B0EB-74D3CB136326}" srcOrd="0" destOrd="0" presId="urn:microsoft.com/office/officeart/2005/8/layout/hierarchy4"/>
    <dgm:cxn modelId="{AE4E1F0D-27AB-4C3E-B231-64A7372C03AA}" type="presParOf" srcId="{B24DD5B7-AE2E-42C0-8291-9011D336E1B0}" destId="{00115A67-3E34-4779-A7E0-A3EB5E2D53B2}" srcOrd="1" destOrd="0" presId="urn:microsoft.com/office/officeart/2005/8/layout/hierarchy4"/>
    <dgm:cxn modelId="{545A9022-C2CB-4451-AAFC-8568537A3E98}" type="presParOf" srcId="{B24DD5B7-AE2E-42C0-8291-9011D336E1B0}" destId="{B2F57B7C-FE45-4F31-AAC1-3A8D5444CCEF}" srcOrd="2" destOrd="0" presId="urn:microsoft.com/office/officeart/2005/8/layout/hierarchy4"/>
    <dgm:cxn modelId="{1537DAD3-06AE-4BD0-BD22-7754BC5BE58A}" type="presParOf" srcId="{B2F57B7C-FE45-4F31-AAC1-3A8D5444CCEF}" destId="{2040353E-B43A-46E7-8C28-94FAF9E19A86}" srcOrd="0" destOrd="0" presId="urn:microsoft.com/office/officeart/2005/8/layout/hierarchy4"/>
    <dgm:cxn modelId="{1D26227C-4F36-4289-905B-9EC7AF578F2D}" type="presParOf" srcId="{2040353E-B43A-46E7-8C28-94FAF9E19A86}" destId="{B5D37177-115C-404C-895C-6C7136E83676}" srcOrd="0" destOrd="0" presId="urn:microsoft.com/office/officeart/2005/8/layout/hierarchy4"/>
    <dgm:cxn modelId="{ED468E22-9F77-4400-AE57-45B49C8A8693}" type="presParOf" srcId="{2040353E-B43A-46E7-8C28-94FAF9E19A86}" destId="{4884778B-A42F-431C-B5B8-12861511A052}" srcOrd="1" destOrd="0" presId="urn:microsoft.com/office/officeart/2005/8/layout/hierarchy4"/>
    <dgm:cxn modelId="{4BA7575C-000D-4A36-AA8F-F227DBA826F7}" type="presParOf" srcId="{B2F57B7C-FE45-4F31-AAC1-3A8D5444CCEF}" destId="{C9D0A2CE-2A21-4366-9089-63F370E7A450}" srcOrd="1" destOrd="0" presId="urn:microsoft.com/office/officeart/2005/8/layout/hierarchy4"/>
    <dgm:cxn modelId="{80D23DAE-D253-4DF8-8834-BA09085B3214}" type="presParOf" srcId="{B2F57B7C-FE45-4F31-AAC1-3A8D5444CCEF}" destId="{19D99B85-BB91-4A4B-8837-808AA84955B0}" srcOrd="2" destOrd="0" presId="urn:microsoft.com/office/officeart/2005/8/layout/hierarchy4"/>
    <dgm:cxn modelId="{D8B7FF7F-1F7B-49CD-9B70-9D6DB36DCC84}" type="presParOf" srcId="{19D99B85-BB91-4A4B-8837-808AA84955B0}" destId="{45FFEB35-4D4B-4E07-893C-B59724B8AB1E}" srcOrd="0" destOrd="0" presId="urn:microsoft.com/office/officeart/2005/8/layout/hierarchy4"/>
    <dgm:cxn modelId="{7DC7E7AF-57C7-497A-AE65-B991085C84D9}" type="presParOf" srcId="{19D99B85-BB91-4A4B-8837-808AA84955B0}" destId="{9FC7323C-5C0D-44DE-80E8-A23DF540C5E2}" srcOrd="1" destOrd="0" presId="urn:microsoft.com/office/officeart/2005/8/layout/hierarchy4"/>
    <dgm:cxn modelId="{1D20C171-8F7F-43BC-90F4-50BE4EBABC95}" type="presParOf" srcId="{19D99B85-BB91-4A4B-8837-808AA84955B0}" destId="{B30AF8E2-C1E8-40AF-A332-03AD2290DE88}" srcOrd="2" destOrd="0" presId="urn:microsoft.com/office/officeart/2005/8/layout/hierarchy4"/>
    <dgm:cxn modelId="{CF41A044-0A90-422A-97B6-D1FB278F196C}" type="presParOf" srcId="{B30AF8E2-C1E8-40AF-A332-03AD2290DE88}" destId="{380B0ACD-1A20-41FE-A1CF-4AA02ADCE1FD}" srcOrd="0" destOrd="0" presId="urn:microsoft.com/office/officeart/2005/8/layout/hierarchy4"/>
    <dgm:cxn modelId="{0657E970-1053-4051-9F50-85832FC88734}" type="presParOf" srcId="{380B0ACD-1A20-41FE-A1CF-4AA02ADCE1FD}" destId="{7A749A0F-5F0D-48C7-BB34-0EF0D6F24BD0}" srcOrd="0" destOrd="0" presId="urn:microsoft.com/office/officeart/2005/8/layout/hierarchy4"/>
    <dgm:cxn modelId="{FB1BE533-B515-476C-B07D-748051F9F902}" type="presParOf" srcId="{380B0ACD-1A20-41FE-A1CF-4AA02ADCE1FD}" destId="{235C6E1D-27C1-4425-86A2-32BB8ABEDD6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CB9454-9304-4B5C-B322-0428F2A0730B}"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pl-PL"/>
        </a:p>
      </dgm:t>
    </dgm:pt>
    <dgm:pt modelId="{B9862FC4-AA60-4B9A-A0CE-29BBAAD4F107}">
      <dgm:prSet phldrT="[Tekst]" custT="1"/>
      <dgm:spPr/>
      <dgm:t>
        <a:bodyPr/>
        <a:lstStyle/>
        <a:p>
          <a:r>
            <a:rPr lang="pl-PL" sz="4000" dirty="0"/>
            <a:t>TEMAT</a:t>
          </a:r>
        </a:p>
      </dgm:t>
    </dgm:pt>
    <dgm:pt modelId="{DA3CAA36-C01D-4642-9A33-A673D16EB941}" type="parTrans" cxnId="{A7A4F52A-5C4E-4A06-B132-89AB2A7663F8}">
      <dgm:prSet/>
      <dgm:spPr/>
      <dgm:t>
        <a:bodyPr/>
        <a:lstStyle/>
        <a:p>
          <a:endParaRPr lang="pl-PL"/>
        </a:p>
      </dgm:t>
    </dgm:pt>
    <dgm:pt modelId="{D282EA68-6F83-46B4-8124-C080F6CAA761}" type="sibTrans" cxnId="{A7A4F52A-5C4E-4A06-B132-89AB2A7663F8}">
      <dgm:prSet/>
      <dgm:spPr/>
      <dgm:t>
        <a:bodyPr/>
        <a:lstStyle/>
        <a:p>
          <a:endParaRPr lang="pl-PL"/>
        </a:p>
      </dgm:t>
    </dgm:pt>
    <dgm:pt modelId="{DC53F005-D00D-4523-9097-BDA61FC8F694}">
      <dgm:prSet phldrT="[Tekst]" phldr="1"/>
      <dgm:spPr/>
      <dgm:t>
        <a:bodyPr/>
        <a:lstStyle/>
        <a:p>
          <a:endParaRPr lang="pl-PL" dirty="0"/>
        </a:p>
      </dgm:t>
    </dgm:pt>
    <dgm:pt modelId="{1CE4883E-06E6-4FBB-936F-FC6B35E83EDD}" type="parTrans" cxnId="{9834F2AB-16EE-487F-AC39-B6BB787761E2}">
      <dgm:prSet/>
      <dgm:spPr/>
      <dgm:t>
        <a:bodyPr/>
        <a:lstStyle/>
        <a:p>
          <a:endParaRPr lang="pl-PL"/>
        </a:p>
      </dgm:t>
    </dgm:pt>
    <dgm:pt modelId="{CAE47B24-DE07-498C-A613-B0CD52464DF6}" type="sibTrans" cxnId="{9834F2AB-16EE-487F-AC39-B6BB787761E2}">
      <dgm:prSet/>
      <dgm:spPr/>
      <dgm:t>
        <a:bodyPr/>
        <a:lstStyle/>
        <a:p>
          <a:endParaRPr lang="pl-PL"/>
        </a:p>
      </dgm:t>
    </dgm:pt>
    <dgm:pt modelId="{631A399D-BE39-46D6-B6D7-BA65ECF5F016}">
      <dgm:prSet phldrT="[Tekst]"/>
      <dgm:spPr/>
      <dgm:t>
        <a:bodyPr/>
        <a:lstStyle/>
        <a:p>
          <a:r>
            <a:rPr lang="pl-PL" dirty="0"/>
            <a:t>Papież po konsultacji z Sekretariatem</a:t>
          </a:r>
        </a:p>
      </dgm:t>
    </dgm:pt>
    <dgm:pt modelId="{17566ED9-A934-4DA0-89F2-DE32C8B8DF3F}" type="parTrans" cxnId="{781F6CD7-79FA-4459-8117-DC87110B9C2E}">
      <dgm:prSet/>
      <dgm:spPr/>
      <dgm:t>
        <a:bodyPr/>
        <a:lstStyle/>
        <a:p>
          <a:endParaRPr lang="pl-PL"/>
        </a:p>
      </dgm:t>
    </dgm:pt>
    <dgm:pt modelId="{008C2495-39C2-4344-B329-8EE31FCAAA64}" type="sibTrans" cxnId="{781F6CD7-79FA-4459-8117-DC87110B9C2E}">
      <dgm:prSet/>
      <dgm:spPr/>
      <dgm:t>
        <a:bodyPr/>
        <a:lstStyle/>
        <a:p>
          <a:endParaRPr lang="pl-PL"/>
        </a:p>
      </dgm:t>
    </dgm:pt>
    <dgm:pt modelId="{10F1EFD3-24F2-4198-B474-C554D3918E77}">
      <dgm:prSet phldrT="[Tekst]" custT="1"/>
      <dgm:spPr/>
      <dgm:t>
        <a:bodyPr/>
        <a:lstStyle/>
        <a:p>
          <a:r>
            <a:rPr lang="pl-PL" sz="4000" dirty="0"/>
            <a:t>LINEAMENTA</a:t>
          </a:r>
        </a:p>
      </dgm:t>
    </dgm:pt>
    <dgm:pt modelId="{94723D13-F42F-4ADF-9C74-D55304574A75}" type="parTrans" cxnId="{9183990E-2BAB-41C7-89F8-459FF4500574}">
      <dgm:prSet/>
      <dgm:spPr/>
      <dgm:t>
        <a:bodyPr/>
        <a:lstStyle/>
        <a:p>
          <a:endParaRPr lang="pl-PL"/>
        </a:p>
      </dgm:t>
    </dgm:pt>
    <dgm:pt modelId="{3ACD9408-4EE5-4A3C-9212-A76C1DDB8B90}" type="sibTrans" cxnId="{9183990E-2BAB-41C7-89F8-459FF4500574}">
      <dgm:prSet/>
      <dgm:spPr/>
      <dgm:t>
        <a:bodyPr/>
        <a:lstStyle/>
        <a:p>
          <a:endParaRPr lang="pl-PL"/>
        </a:p>
      </dgm:t>
    </dgm:pt>
    <dgm:pt modelId="{2A9BEB94-1373-4F3C-837E-47910240E4F1}">
      <dgm:prSet phldrT="[Tekst]" phldr="1"/>
      <dgm:spPr/>
      <dgm:t>
        <a:bodyPr/>
        <a:lstStyle/>
        <a:p>
          <a:endParaRPr lang="pl-PL"/>
        </a:p>
      </dgm:t>
    </dgm:pt>
    <dgm:pt modelId="{572F8BB6-F6BA-4B76-BC04-EBCEB5B7FF52}" type="parTrans" cxnId="{4E57E43C-FDE2-4EE2-939B-EB715D2A7721}">
      <dgm:prSet/>
      <dgm:spPr/>
      <dgm:t>
        <a:bodyPr/>
        <a:lstStyle/>
        <a:p>
          <a:endParaRPr lang="pl-PL"/>
        </a:p>
      </dgm:t>
    </dgm:pt>
    <dgm:pt modelId="{5D2F4900-2D5E-4B28-978C-E9A769EA2C09}" type="sibTrans" cxnId="{4E57E43C-FDE2-4EE2-939B-EB715D2A7721}">
      <dgm:prSet/>
      <dgm:spPr/>
      <dgm:t>
        <a:bodyPr/>
        <a:lstStyle/>
        <a:p>
          <a:endParaRPr lang="pl-PL"/>
        </a:p>
      </dgm:t>
    </dgm:pt>
    <dgm:pt modelId="{6CD42422-5B6E-497E-8086-D45AFDC66911}">
      <dgm:prSet phldrT="[Tekst]"/>
      <dgm:spPr/>
      <dgm:t>
        <a:bodyPr/>
        <a:lstStyle/>
        <a:p>
          <a:r>
            <a:rPr lang="pl-PL" dirty="0"/>
            <a:t>Opis tematu z pytaniami</a:t>
          </a:r>
        </a:p>
      </dgm:t>
    </dgm:pt>
    <dgm:pt modelId="{528647A9-CF57-41CC-AA2E-EBE3353019A0}" type="parTrans" cxnId="{B1B469E0-8D60-439A-8CA7-56E643CE3AC5}">
      <dgm:prSet/>
      <dgm:spPr/>
      <dgm:t>
        <a:bodyPr/>
        <a:lstStyle/>
        <a:p>
          <a:endParaRPr lang="pl-PL"/>
        </a:p>
      </dgm:t>
    </dgm:pt>
    <dgm:pt modelId="{09C31FA4-093C-4CFE-89A4-0EC43B22F027}" type="sibTrans" cxnId="{B1B469E0-8D60-439A-8CA7-56E643CE3AC5}">
      <dgm:prSet/>
      <dgm:spPr/>
      <dgm:t>
        <a:bodyPr/>
        <a:lstStyle/>
        <a:p>
          <a:endParaRPr lang="pl-PL"/>
        </a:p>
      </dgm:t>
    </dgm:pt>
    <dgm:pt modelId="{D2DFF0A1-44BC-41A1-8512-5027FA8A9563}">
      <dgm:prSet phldrT="[Tekst]" custT="1"/>
      <dgm:spPr/>
      <dgm:t>
        <a:bodyPr/>
        <a:lstStyle/>
        <a:p>
          <a:r>
            <a:rPr lang="pl-PL" sz="4000" dirty="0"/>
            <a:t>KONSULTACJE</a:t>
          </a:r>
        </a:p>
      </dgm:t>
    </dgm:pt>
    <dgm:pt modelId="{62EE3135-AD3D-4CB4-B720-60953AA29963}" type="parTrans" cxnId="{143DA984-7E62-440F-BC81-F05886B85EFD}">
      <dgm:prSet/>
      <dgm:spPr/>
      <dgm:t>
        <a:bodyPr/>
        <a:lstStyle/>
        <a:p>
          <a:endParaRPr lang="pl-PL"/>
        </a:p>
      </dgm:t>
    </dgm:pt>
    <dgm:pt modelId="{775AFDCD-7F0C-4D5D-9147-A1CB3E309727}" type="sibTrans" cxnId="{143DA984-7E62-440F-BC81-F05886B85EFD}">
      <dgm:prSet/>
      <dgm:spPr/>
      <dgm:t>
        <a:bodyPr/>
        <a:lstStyle/>
        <a:p>
          <a:endParaRPr lang="pl-PL"/>
        </a:p>
      </dgm:t>
    </dgm:pt>
    <dgm:pt modelId="{158483A4-45FF-409A-BD0C-9F9D55781F08}">
      <dgm:prSet phldrT="[Tekst]" phldr="1"/>
      <dgm:spPr/>
      <dgm:t>
        <a:bodyPr/>
        <a:lstStyle/>
        <a:p>
          <a:endParaRPr lang="pl-PL"/>
        </a:p>
      </dgm:t>
    </dgm:pt>
    <dgm:pt modelId="{A9A567C6-F0C5-4ACA-95D0-A3308B39AFDD}" type="parTrans" cxnId="{A9AD50F1-DA36-48D9-AD20-2E11B7C05A6E}">
      <dgm:prSet/>
      <dgm:spPr/>
      <dgm:t>
        <a:bodyPr/>
        <a:lstStyle/>
        <a:p>
          <a:endParaRPr lang="pl-PL"/>
        </a:p>
      </dgm:t>
    </dgm:pt>
    <dgm:pt modelId="{A6C13382-45ED-4731-94B9-4B52A0A545DE}" type="sibTrans" cxnId="{A9AD50F1-DA36-48D9-AD20-2E11B7C05A6E}">
      <dgm:prSet/>
      <dgm:spPr/>
      <dgm:t>
        <a:bodyPr/>
        <a:lstStyle/>
        <a:p>
          <a:endParaRPr lang="pl-PL"/>
        </a:p>
      </dgm:t>
    </dgm:pt>
    <dgm:pt modelId="{B741BE81-7C86-4D07-8A70-A857A4E42964}">
      <dgm:prSet phldrT="[Tekst]"/>
      <dgm:spPr/>
      <dgm:t>
        <a:bodyPr/>
        <a:lstStyle/>
        <a:p>
          <a:r>
            <a:rPr lang="pl-PL" dirty="0"/>
            <a:t>Konferencje Episkopatów, zakony, eksperci, świeccy</a:t>
          </a:r>
        </a:p>
      </dgm:t>
    </dgm:pt>
    <dgm:pt modelId="{611547FB-9BF4-404D-8D07-09AD949D86D0}" type="parTrans" cxnId="{332F3029-55C8-4DF3-BC2A-56DA814F145C}">
      <dgm:prSet/>
      <dgm:spPr/>
      <dgm:t>
        <a:bodyPr/>
        <a:lstStyle/>
        <a:p>
          <a:endParaRPr lang="pl-PL"/>
        </a:p>
      </dgm:t>
    </dgm:pt>
    <dgm:pt modelId="{C8D1FBBD-A427-44B4-B06C-A0EFC0C69937}" type="sibTrans" cxnId="{332F3029-55C8-4DF3-BC2A-56DA814F145C}">
      <dgm:prSet/>
      <dgm:spPr/>
      <dgm:t>
        <a:bodyPr/>
        <a:lstStyle/>
        <a:p>
          <a:endParaRPr lang="pl-PL"/>
        </a:p>
      </dgm:t>
    </dgm:pt>
    <dgm:pt modelId="{1FE7C482-50D1-4AE0-81CF-8C8B368844E5}" type="pres">
      <dgm:prSet presAssocID="{9CCB9454-9304-4B5C-B322-0428F2A0730B}" presName="Name0" presStyleCnt="0">
        <dgm:presLayoutVars>
          <dgm:dir/>
          <dgm:animLvl val="lvl"/>
          <dgm:resizeHandles val="exact"/>
        </dgm:presLayoutVars>
      </dgm:prSet>
      <dgm:spPr/>
    </dgm:pt>
    <dgm:pt modelId="{AC12F928-C451-4D5D-952A-EDB355F0EF9D}" type="pres">
      <dgm:prSet presAssocID="{D2DFF0A1-44BC-41A1-8512-5027FA8A9563}" presName="boxAndChildren" presStyleCnt="0"/>
      <dgm:spPr/>
    </dgm:pt>
    <dgm:pt modelId="{8838A803-2B63-4F5E-A79E-F3B91865B9B9}" type="pres">
      <dgm:prSet presAssocID="{D2DFF0A1-44BC-41A1-8512-5027FA8A9563}" presName="parentTextBox" presStyleLbl="node1" presStyleIdx="0" presStyleCnt="3"/>
      <dgm:spPr/>
    </dgm:pt>
    <dgm:pt modelId="{9080ABC1-649A-457D-9AF4-CF6539172458}" type="pres">
      <dgm:prSet presAssocID="{D2DFF0A1-44BC-41A1-8512-5027FA8A9563}" presName="entireBox" presStyleLbl="node1" presStyleIdx="0" presStyleCnt="3"/>
      <dgm:spPr/>
    </dgm:pt>
    <dgm:pt modelId="{E612CC82-D011-4EE5-B8A5-EB77B719CE7D}" type="pres">
      <dgm:prSet presAssocID="{D2DFF0A1-44BC-41A1-8512-5027FA8A9563}" presName="descendantBox" presStyleCnt="0"/>
      <dgm:spPr/>
    </dgm:pt>
    <dgm:pt modelId="{38179385-EEFE-47D4-BB2C-3767228BBD58}" type="pres">
      <dgm:prSet presAssocID="{158483A4-45FF-409A-BD0C-9F9D55781F08}" presName="childTextBox" presStyleLbl="fgAccFollowNode1" presStyleIdx="0" presStyleCnt="6" custFlipHor="0" custScaleX="612">
        <dgm:presLayoutVars>
          <dgm:bulletEnabled val="1"/>
        </dgm:presLayoutVars>
      </dgm:prSet>
      <dgm:spPr/>
    </dgm:pt>
    <dgm:pt modelId="{40452B58-8CD4-4969-87AD-C24BC94032A4}" type="pres">
      <dgm:prSet presAssocID="{B741BE81-7C86-4D07-8A70-A857A4E42964}" presName="childTextBox" presStyleLbl="fgAccFollowNode1" presStyleIdx="1" presStyleCnt="6">
        <dgm:presLayoutVars>
          <dgm:bulletEnabled val="1"/>
        </dgm:presLayoutVars>
      </dgm:prSet>
      <dgm:spPr/>
    </dgm:pt>
    <dgm:pt modelId="{3EDA15ED-9EED-4670-B4DF-AC32BFE11AED}" type="pres">
      <dgm:prSet presAssocID="{3ACD9408-4EE5-4A3C-9212-A76C1DDB8B90}" presName="sp" presStyleCnt="0"/>
      <dgm:spPr/>
    </dgm:pt>
    <dgm:pt modelId="{27C2FF0E-D722-4CB4-B734-C26BDE998733}" type="pres">
      <dgm:prSet presAssocID="{10F1EFD3-24F2-4198-B474-C554D3918E77}" presName="arrowAndChildren" presStyleCnt="0"/>
      <dgm:spPr/>
    </dgm:pt>
    <dgm:pt modelId="{389CDD70-C893-4D1A-897C-1B6727AADB98}" type="pres">
      <dgm:prSet presAssocID="{10F1EFD3-24F2-4198-B474-C554D3918E77}" presName="parentTextArrow" presStyleLbl="node1" presStyleIdx="0" presStyleCnt="3"/>
      <dgm:spPr/>
    </dgm:pt>
    <dgm:pt modelId="{ED25C127-CA64-446E-B3C4-6004F80592C6}" type="pres">
      <dgm:prSet presAssocID="{10F1EFD3-24F2-4198-B474-C554D3918E77}" presName="arrow" presStyleLbl="node1" presStyleIdx="1" presStyleCnt="3"/>
      <dgm:spPr/>
    </dgm:pt>
    <dgm:pt modelId="{03A1FAB6-781F-4F08-8A96-6BCD27C17CDC}" type="pres">
      <dgm:prSet presAssocID="{10F1EFD3-24F2-4198-B474-C554D3918E77}" presName="descendantArrow" presStyleCnt="0"/>
      <dgm:spPr/>
    </dgm:pt>
    <dgm:pt modelId="{1C3D0679-508F-445F-8F7C-028EA84CC56E}" type="pres">
      <dgm:prSet presAssocID="{2A9BEB94-1373-4F3C-837E-47910240E4F1}" presName="childTextArrow" presStyleLbl="fgAccFollowNode1" presStyleIdx="2" presStyleCnt="6">
        <dgm:presLayoutVars>
          <dgm:bulletEnabled val="1"/>
        </dgm:presLayoutVars>
      </dgm:prSet>
      <dgm:spPr/>
    </dgm:pt>
    <dgm:pt modelId="{BBDABC84-FEF0-4C2C-93B7-A5459FE95A11}" type="pres">
      <dgm:prSet presAssocID="{6CD42422-5B6E-497E-8086-D45AFDC66911}" presName="childTextArrow" presStyleLbl="fgAccFollowNode1" presStyleIdx="3" presStyleCnt="6" custScaleX="2000000">
        <dgm:presLayoutVars>
          <dgm:bulletEnabled val="1"/>
        </dgm:presLayoutVars>
      </dgm:prSet>
      <dgm:spPr/>
    </dgm:pt>
    <dgm:pt modelId="{9DEB5006-0D58-42D2-9B38-E13C101D0EA9}" type="pres">
      <dgm:prSet presAssocID="{D282EA68-6F83-46B4-8124-C080F6CAA761}" presName="sp" presStyleCnt="0"/>
      <dgm:spPr/>
    </dgm:pt>
    <dgm:pt modelId="{7ABC34FE-7687-4739-9A77-18A17AD65F7A}" type="pres">
      <dgm:prSet presAssocID="{B9862FC4-AA60-4B9A-A0CE-29BBAAD4F107}" presName="arrowAndChildren" presStyleCnt="0"/>
      <dgm:spPr/>
    </dgm:pt>
    <dgm:pt modelId="{6AF9B7DB-6309-419B-9D3A-C21B435E4098}" type="pres">
      <dgm:prSet presAssocID="{B9862FC4-AA60-4B9A-A0CE-29BBAAD4F107}" presName="parentTextArrow" presStyleLbl="node1" presStyleIdx="1" presStyleCnt="3"/>
      <dgm:spPr/>
    </dgm:pt>
    <dgm:pt modelId="{33705E31-6678-46AC-AB2B-B166AC306ADD}" type="pres">
      <dgm:prSet presAssocID="{B9862FC4-AA60-4B9A-A0CE-29BBAAD4F107}" presName="arrow" presStyleLbl="node1" presStyleIdx="2" presStyleCnt="3"/>
      <dgm:spPr/>
    </dgm:pt>
    <dgm:pt modelId="{70FCE582-409E-49EC-96EB-6AE9F4149B52}" type="pres">
      <dgm:prSet presAssocID="{B9862FC4-AA60-4B9A-A0CE-29BBAAD4F107}" presName="descendantArrow" presStyleCnt="0"/>
      <dgm:spPr/>
    </dgm:pt>
    <dgm:pt modelId="{A9A078A2-8F7A-44E4-B7A1-142029C7C751}" type="pres">
      <dgm:prSet presAssocID="{DC53F005-D00D-4523-9097-BDA61FC8F694}" presName="childTextArrow" presStyleLbl="fgAccFollowNode1" presStyleIdx="4" presStyleCnt="6" custLinFactNeighborX="-33750" custLinFactNeighborY="5322">
        <dgm:presLayoutVars>
          <dgm:bulletEnabled val="1"/>
        </dgm:presLayoutVars>
      </dgm:prSet>
      <dgm:spPr/>
    </dgm:pt>
    <dgm:pt modelId="{A83A0952-2570-461D-A506-87B3CE8CFFD7}" type="pres">
      <dgm:prSet presAssocID="{631A399D-BE39-46D6-B6D7-BA65ECF5F016}" presName="childTextArrow" presStyleLbl="fgAccFollowNode1" presStyleIdx="5" presStyleCnt="6" custFlipHor="1" custScaleX="2000000">
        <dgm:presLayoutVars>
          <dgm:bulletEnabled val="1"/>
        </dgm:presLayoutVars>
      </dgm:prSet>
      <dgm:spPr/>
    </dgm:pt>
  </dgm:ptLst>
  <dgm:cxnLst>
    <dgm:cxn modelId="{02649F05-0544-4C9A-8F4E-3D8C06EA4127}" type="presOf" srcId="{158483A4-45FF-409A-BD0C-9F9D55781F08}" destId="{38179385-EEFE-47D4-BB2C-3767228BBD58}" srcOrd="0" destOrd="0" presId="urn:microsoft.com/office/officeart/2005/8/layout/process4"/>
    <dgm:cxn modelId="{901CBC0A-D9A8-4C06-BFD8-BB328FF69D0D}" type="presOf" srcId="{6CD42422-5B6E-497E-8086-D45AFDC66911}" destId="{BBDABC84-FEF0-4C2C-93B7-A5459FE95A11}" srcOrd="0" destOrd="0" presId="urn:microsoft.com/office/officeart/2005/8/layout/process4"/>
    <dgm:cxn modelId="{E9C22D0B-3770-43A9-A4C0-1C646755B706}" type="presOf" srcId="{D2DFF0A1-44BC-41A1-8512-5027FA8A9563}" destId="{9080ABC1-649A-457D-9AF4-CF6539172458}" srcOrd="1" destOrd="0" presId="urn:microsoft.com/office/officeart/2005/8/layout/process4"/>
    <dgm:cxn modelId="{9183990E-2BAB-41C7-89F8-459FF4500574}" srcId="{9CCB9454-9304-4B5C-B322-0428F2A0730B}" destId="{10F1EFD3-24F2-4198-B474-C554D3918E77}" srcOrd="1" destOrd="0" parTransId="{94723D13-F42F-4ADF-9C74-D55304574A75}" sibTransId="{3ACD9408-4EE5-4A3C-9212-A76C1DDB8B90}"/>
    <dgm:cxn modelId="{332F3029-55C8-4DF3-BC2A-56DA814F145C}" srcId="{D2DFF0A1-44BC-41A1-8512-5027FA8A9563}" destId="{B741BE81-7C86-4D07-8A70-A857A4E42964}" srcOrd="1" destOrd="0" parTransId="{611547FB-9BF4-404D-8D07-09AD949D86D0}" sibTransId="{C8D1FBBD-A427-44B4-B06C-A0EFC0C69937}"/>
    <dgm:cxn modelId="{949ABA29-BD8A-468A-894D-90C88842F69E}" type="presOf" srcId="{631A399D-BE39-46D6-B6D7-BA65ECF5F016}" destId="{A83A0952-2570-461D-A506-87B3CE8CFFD7}" srcOrd="0" destOrd="0" presId="urn:microsoft.com/office/officeart/2005/8/layout/process4"/>
    <dgm:cxn modelId="{A7A4F52A-5C4E-4A06-B132-89AB2A7663F8}" srcId="{9CCB9454-9304-4B5C-B322-0428F2A0730B}" destId="{B9862FC4-AA60-4B9A-A0CE-29BBAAD4F107}" srcOrd="0" destOrd="0" parTransId="{DA3CAA36-C01D-4642-9A33-A673D16EB941}" sibTransId="{D282EA68-6F83-46B4-8124-C080F6CAA761}"/>
    <dgm:cxn modelId="{4E57E43C-FDE2-4EE2-939B-EB715D2A7721}" srcId="{10F1EFD3-24F2-4198-B474-C554D3918E77}" destId="{2A9BEB94-1373-4F3C-837E-47910240E4F1}" srcOrd="0" destOrd="0" parTransId="{572F8BB6-F6BA-4B76-BC04-EBCEB5B7FF52}" sibTransId="{5D2F4900-2D5E-4B28-978C-E9A769EA2C09}"/>
    <dgm:cxn modelId="{0FD52A44-18D9-4F6D-85FB-38F37378F5DC}" type="presOf" srcId="{B741BE81-7C86-4D07-8A70-A857A4E42964}" destId="{40452B58-8CD4-4969-87AD-C24BC94032A4}" srcOrd="0" destOrd="0" presId="urn:microsoft.com/office/officeart/2005/8/layout/process4"/>
    <dgm:cxn modelId="{D3CAF547-FCE4-4687-A640-9C5A4B237F2F}" type="presOf" srcId="{B9862FC4-AA60-4B9A-A0CE-29BBAAD4F107}" destId="{33705E31-6678-46AC-AB2B-B166AC306ADD}" srcOrd="1" destOrd="0" presId="urn:microsoft.com/office/officeart/2005/8/layout/process4"/>
    <dgm:cxn modelId="{41FEB374-1DA5-49DC-9130-08AB60E9AB19}" type="presOf" srcId="{D2DFF0A1-44BC-41A1-8512-5027FA8A9563}" destId="{8838A803-2B63-4F5E-A79E-F3B91865B9B9}" srcOrd="0" destOrd="0" presId="urn:microsoft.com/office/officeart/2005/8/layout/process4"/>
    <dgm:cxn modelId="{143DA984-7E62-440F-BC81-F05886B85EFD}" srcId="{9CCB9454-9304-4B5C-B322-0428F2A0730B}" destId="{D2DFF0A1-44BC-41A1-8512-5027FA8A9563}" srcOrd="2" destOrd="0" parTransId="{62EE3135-AD3D-4CB4-B720-60953AA29963}" sibTransId="{775AFDCD-7F0C-4D5D-9147-A1CB3E309727}"/>
    <dgm:cxn modelId="{AE692787-F2F7-4DE2-8598-78B30875E928}" type="presOf" srcId="{9CCB9454-9304-4B5C-B322-0428F2A0730B}" destId="{1FE7C482-50D1-4AE0-81CF-8C8B368844E5}" srcOrd="0" destOrd="0" presId="urn:microsoft.com/office/officeart/2005/8/layout/process4"/>
    <dgm:cxn modelId="{2F857092-C0D0-4B02-814B-553908851968}" type="presOf" srcId="{B9862FC4-AA60-4B9A-A0CE-29BBAAD4F107}" destId="{6AF9B7DB-6309-419B-9D3A-C21B435E4098}" srcOrd="0" destOrd="0" presId="urn:microsoft.com/office/officeart/2005/8/layout/process4"/>
    <dgm:cxn modelId="{C75BF0AA-EA3A-48CB-81BD-BE8C5BE8368A}" type="presOf" srcId="{DC53F005-D00D-4523-9097-BDA61FC8F694}" destId="{A9A078A2-8F7A-44E4-B7A1-142029C7C751}" srcOrd="0" destOrd="0" presId="urn:microsoft.com/office/officeart/2005/8/layout/process4"/>
    <dgm:cxn modelId="{9834F2AB-16EE-487F-AC39-B6BB787761E2}" srcId="{B9862FC4-AA60-4B9A-A0CE-29BBAAD4F107}" destId="{DC53F005-D00D-4523-9097-BDA61FC8F694}" srcOrd="0" destOrd="0" parTransId="{1CE4883E-06E6-4FBB-936F-FC6B35E83EDD}" sibTransId="{CAE47B24-DE07-498C-A613-B0CD52464DF6}"/>
    <dgm:cxn modelId="{1B7DC3B6-E8B1-42E6-B2CC-D4F8E4600924}" type="presOf" srcId="{10F1EFD3-24F2-4198-B474-C554D3918E77}" destId="{ED25C127-CA64-446E-B3C4-6004F80592C6}" srcOrd="1" destOrd="0" presId="urn:microsoft.com/office/officeart/2005/8/layout/process4"/>
    <dgm:cxn modelId="{063688C0-E2FD-40E8-BAD4-953F9D3C64EC}" type="presOf" srcId="{2A9BEB94-1373-4F3C-837E-47910240E4F1}" destId="{1C3D0679-508F-445F-8F7C-028EA84CC56E}" srcOrd="0" destOrd="0" presId="urn:microsoft.com/office/officeart/2005/8/layout/process4"/>
    <dgm:cxn modelId="{5BC9D9D6-9A3E-4630-A5C3-F80EEAE57885}" type="presOf" srcId="{10F1EFD3-24F2-4198-B474-C554D3918E77}" destId="{389CDD70-C893-4D1A-897C-1B6727AADB98}" srcOrd="0" destOrd="0" presId="urn:microsoft.com/office/officeart/2005/8/layout/process4"/>
    <dgm:cxn modelId="{781F6CD7-79FA-4459-8117-DC87110B9C2E}" srcId="{B9862FC4-AA60-4B9A-A0CE-29BBAAD4F107}" destId="{631A399D-BE39-46D6-B6D7-BA65ECF5F016}" srcOrd="1" destOrd="0" parTransId="{17566ED9-A934-4DA0-89F2-DE32C8B8DF3F}" sibTransId="{008C2495-39C2-4344-B329-8EE31FCAAA64}"/>
    <dgm:cxn modelId="{B1B469E0-8D60-439A-8CA7-56E643CE3AC5}" srcId="{10F1EFD3-24F2-4198-B474-C554D3918E77}" destId="{6CD42422-5B6E-497E-8086-D45AFDC66911}" srcOrd="1" destOrd="0" parTransId="{528647A9-CF57-41CC-AA2E-EBE3353019A0}" sibTransId="{09C31FA4-093C-4CFE-89A4-0EC43B22F027}"/>
    <dgm:cxn modelId="{A9AD50F1-DA36-48D9-AD20-2E11B7C05A6E}" srcId="{D2DFF0A1-44BC-41A1-8512-5027FA8A9563}" destId="{158483A4-45FF-409A-BD0C-9F9D55781F08}" srcOrd="0" destOrd="0" parTransId="{A9A567C6-F0C5-4ACA-95D0-A3308B39AFDD}" sibTransId="{A6C13382-45ED-4731-94B9-4B52A0A545DE}"/>
    <dgm:cxn modelId="{FDD16582-9D00-4DAB-B753-63AB9CCA8B4E}" type="presParOf" srcId="{1FE7C482-50D1-4AE0-81CF-8C8B368844E5}" destId="{AC12F928-C451-4D5D-952A-EDB355F0EF9D}" srcOrd="0" destOrd="0" presId="urn:microsoft.com/office/officeart/2005/8/layout/process4"/>
    <dgm:cxn modelId="{95D27898-8E5E-4FFC-95D7-E350AFF9CE79}" type="presParOf" srcId="{AC12F928-C451-4D5D-952A-EDB355F0EF9D}" destId="{8838A803-2B63-4F5E-A79E-F3B91865B9B9}" srcOrd="0" destOrd="0" presId="urn:microsoft.com/office/officeart/2005/8/layout/process4"/>
    <dgm:cxn modelId="{906027F9-3A82-4473-B1E5-AED718842DB8}" type="presParOf" srcId="{AC12F928-C451-4D5D-952A-EDB355F0EF9D}" destId="{9080ABC1-649A-457D-9AF4-CF6539172458}" srcOrd="1" destOrd="0" presId="urn:microsoft.com/office/officeart/2005/8/layout/process4"/>
    <dgm:cxn modelId="{88A43DD5-5BE0-403D-B3B1-583142D8474F}" type="presParOf" srcId="{AC12F928-C451-4D5D-952A-EDB355F0EF9D}" destId="{E612CC82-D011-4EE5-B8A5-EB77B719CE7D}" srcOrd="2" destOrd="0" presId="urn:microsoft.com/office/officeart/2005/8/layout/process4"/>
    <dgm:cxn modelId="{F846A8BA-C4F6-4B60-B75B-47BD17F7066E}" type="presParOf" srcId="{E612CC82-D011-4EE5-B8A5-EB77B719CE7D}" destId="{38179385-EEFE-47D4-BB2C-3767228BBD58}" srcOrd="0" destOrd="0" presId="urn:microsoft.com/office/officeart/2005/8/layout/process4"/>
    <dgm:cxn modelId="{02736519-7CE9-46C9-AD8C-F8C214493311}" type="presParOf" srcId="{E612CC82-D011-4EE5-B8A5-EB77B719CE7D}" destId="{40452B58-8CD4-4969-87AD-C24BC94032A4}" srcOrd="1" destOrd="0" presId="urn:microsoft.com/office/officeart/2005/8/layout/process4"/>
    <dgm:cxn modelId="{3522727F-5FB8-4C31-AE87-E2FC68216B08}" type="presParOf" srcId="{1FE7C482-50D1-4AE0-81CF-8C8B368844E5}" destId="{3EDA15ED-9EED-4670-B4DF-AC32BFE11AED}" srcOrd="1" destOrd="0" presId="urn:microsoft.com/office/officeart/2005/8/layout/process4"/>
    <dgm:cxn modelId="{C926B967-B4C6-45BB-8189-5ED3758A5CE7}" type="presParOf" srcId="{1FE7C482-50D1-4AE0-81CF-8C8B368844E5}" destId="{27C2FF0E-D722-4CB4-B734-C26BDE998733}" srcOrd="2" destOrd="0" presId="urn:microsoft.com/office/officeart/2005/8/layout/process4"/>
    <dgm:cxn modelId="{56F69626-FEEF-4DD2-8764-B516FD5BBE01}" type="presParOf" srcId="{27C2FF0E-D722-4CB4-B734-C26BDE998733}" destId="{389CDD70-C893-4D1A-897C-1B6727AADB98}" srcOrd="0" destOrd="0" presId="urn:microsoft.com/office/officeart/2005/8/layout/process4"/>
    <dgm:cxn modelId="{4E84E05A-CA67-45E3-A542-7193C3BB42F1}" type="presParOf" srcId="{27C2FF0E-D722-4CB4-B734-C26BDE998733}" destId="{ED25C127-CA64-446E-B3C4-6004F80592C6}" srcOrd="1" destOrd="0" presId="urn:microsoft.com/office/officeart/2005/8/layout/process4"/>
    <dgm:cxn modelId="{0D1170B9-B9F3-47A4-8B1A-DE695744866E}" type="presParOf" srcId="{27C2FF0E-D722-4CB4-B734-C26BDE998733}" destId="{03A1FAB6-781F-4F08-8A96-6BCD27C17CDC}" srcOrd="2" destOrd="0" presId="urn:microsoft.com/office/officeart/2005/8/layout/process4"/>
    <dgm:cxn modelId="{A73DC2FA-70C6-46B0-839D-F38B15DB57A5}" type="presParOf" srcId="{03A1FAB6-781F-4F08-8A96-6BCD27C17CDC}" destId="{1C3D0679-508F-445F-8F7C-028EA84CC56E}" srcOrd="0" destOrd="0" presId="urn:microsoft.com/office/officeart/2005/8/layout/process4"/>
    <dgm:cxn modelId="{7787EFB7-C2C0-448B-B0F7-4802FFB6D4B0}" type="presParOf" srcId="{03A1FAB6-781F-4F08-8A96-6BCD27C17CDC}" destId="{BBDABC84-FEF0-4C2C-93B7-A5459FE95A11}" srcOrd="1" destOrd="0" presId="urn:microsoft.com/office/officeart/2005/8/layout/process4"/>
    <dgm:cxn modelId="{933BF52D-8EB3-4297-B49C-AC80799FDBE5}" type="presParOf" srcId="{1FE7C482-50D1-4AE0-81CF-8C8B368844E5}" destId="{9DEB5006-0D58-42D2-9B38-E13C101D0EA9}" srcOrd="3" destOrd="0" presId="urn:microsoft.com/office/officeart/2005/8/layout/process4"/>
    <dgm:cxn modelId="{205330EC-9E5E-418E-A89F-1890DE3D237D}" type="presParOf" srcId="{1FE7C482-50D1-4AE0-81CF-8C8B368844E5}" destId="{7ABC34FE-7687-4739-9A77-18A17AD65F7A}" srcOrd="4" destOrd="0" presId="urn:microsoft.com/office/officeart/2005/8/layout/process4"/>
    <dgm:cxn modelId="{6D576397-AAA5-45F4-B816-6BD9631F4A7F}" type="presParOf" srcId="{7ABC34FE-7687-4739-9A77-18A17AD65F7A}" destId="{6AF9B7DB-6309-419B-9D3A-C21B435E4098}" srcOrd="0" destOrd="0" presId="urn:microsoft.com/office/officeart/2005/8/layout/process4"/>
    <dgm:cxn modelId="{EE699786-0BBE-4312-9FE4-A957508D1B5F}" type="presParOf" srcId="{7ABC34FE-7687-4739-9A77-18A17AD65F7A}" destId="{33705E31-6678-46AC-AB2B-B166AC306ADD}" srcOrd="1" destOrd="0" presId="urn:microsoft.com/office/officeart/2005/8/layout/process4"/>
    <dgm:cxn modelId="{06DF3DC3-682D-40A3-9921-2B2752092D77}" type="presParOf" srcId="{7ABC34FE-7687-4739-9A77-18A17AD65F7A}" destId="{70FCE582-409E-49EC-96EB-6AE9F4149B52}" srcOrd="2" destOrd="0" presId="urn:microsoft.com/office/officeart/2005/8/layout/process4"/>
    <dgm:cxn modelId="{F5662DB1-53D7-4A71-A8A5-54D0539A7A6C}" type="presParOf" srcId="{70FCE582-409E-49EC-96EB-6AE9F4149B52}" destId="{A9A078A2-8F7A-44E4-B7A1-142029C7C751}" srcOrd="0" destOrd="0" presId="urn:microsoft.com/office/officeart/2005/8/layout/process4"/>
    <dgm:cxn modelId="{47873E4E-E86C-43B2-9EA1-4D9F5F08C5E2}" type="presParOf" srcId="{70FCE582-409E-49EC-96EB-6AE9F4149B52}" destId="{A83A0952-2570-461D-A506-87B3CE8CFFD7}"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78DC75-FC82-4286-875F-CBE417DD82B8}"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pl-PL"/>
        </a:p>
      </dgm:t>
    </dgm:pt>
    <dgm:pt modelId="{BD48B062-70CC-48AF-BD15-3EECFA4F5D88}">
      <dgm:prSet phldrT="[Tekst]" custT="1"/>
      <dgm:spPr/>
      <dgm:t>
        <a:bodyPr/>
        <a:lstStyle/>
        <a:p>
          <a:r>
            <a:rPr lang="pl-PL" sz="4000" dirty="0"/>
            <a:t>ODPOWIEDZI</a:t>
          </a:r>
        </a:p>
      </dgm:t>
    </dgm:pt>
    <dgm:pt modelId="{AA8C5AD5-2397-4219-A970-82BCF445570D}" type="parTrans" cxnId="{95AE724C-B4C7-4D59-9A08-2AFDF0E42C20}">
      <dgm:prSet/>
      <dgm:spPr/>
      <dgm:t>
        <a:bodyPr/>
        <a:lstStyle/>
        <a:p>
          <a:endParaRPr lang="pl-PL"/>
        </a:p>
      </dgm:t>
    </dgm:pt>
    <dgm:pt modelId="{7293CE1F-A416-4FDF-B371-3CE2189E856D}" type="sibTrans" cxnId="{95AE724C-B4C7-4D59-9A08-2AFDF0E42C20}">
      <dgm:prSet/>
      <dgm:spPr/>
      <dgm:t>
        <a:bodyPr/>
        <a:lstStyle/>
        <a:p>
          <a:endParaRPr lang="pl-PL"/>
        </a:p>
      </dgm:t>
    </dgm:pt>
    <dgm:pt modelId="{6BF58D3F-6BD6-4F58-8DA4-BB2DCD0FD961}">
      <dgm:prSet phldrT="[Tekst]" phldr="1"/>
      <dgm:spPr/>
      <dgm:t>
        <a:bodyPr/>
        <a:lstStyle/>
        <a:p>
          <a:endParaRPr lang="pl-PL"/>
        </a:p>
      </dgm:t>
    </dgm:pt>
    <dgm:pt modelId="{DA5906AE-636E-4275-AD11-9FC5003823FB}" type="parTrans" cxnId="{2DC9738B-EFD1-4E8B-9014-62C87DD6140D}">
      <dgm:prSet/>
      <dgm:spPr/>
      <dgm:t>
        <a:bodyPr/>
        <a:lstStyle/>
        <a:p>
          <a:endParaRPr lang="pl-PL"/>
        </a:p>
      </dgm:t>
    </dgm:pt>
    <dgm:pt modelId="{5A244276-4E38-473A-B0D4-E7B3E2EDCD87}" type="sibTrans" cxnId="{2DC9738B-EFD1-4E8B-9014-62C87DD6140D}">
      <dgm:prSet/>
      <dgm:spPr/>
      <dgm:t>
        <a:bodyPr/>
        <a:lstStyle/>
        <a:p>
          <a:endParaRPr lang="pl-PL"/>
        </a:p>
      </dgm:t>
    </dgm:pt>
    <dgm:pt modelId="{C42517BC-2C08-4980-9044-EB219E5D8B90}">
      <dgm:prSet phldrT="[Tekst]"/>
      <dgm:spPr/>
      <dgm:t>
        <a:bodyPr/>
        <a:lstStyle/>
        <a:p>
          <a:r>
            <a:rPr lang="pl-PL" dirty="0"/>
            <a:t>KONFERENCJE BISKUPÓW + nieoficjalne ekspertyzy</a:t>
          </a:r>
        </a:p>
      </dgm:t>
    </dgm:pt>
    <dgm:pt modelId="{5017B7A8-03F9-4833-BB93-9B8294E77C64}" type="parTrans" cxnId="{C88079FF-3826-4748-A24F-5F988ED18E0E}">
      <dgm:prSet/>
      <dgm:spPr/>
      <dgm:t>
        <a:bodyPr/>
        <a:lstStyle/>
        <a:p>
          <a:endParaRPr lang="pl-PL"/>
        </a:p>
      </dgm:t>
    </dgm:pt>
    <dgm:pt modelId="{F0B22FCC-A584-40F5-95CF-2F12FF602475}" type="sibTrans" cxnId="{C88079FF-3826-4748-A24F-5F988ED18E0E}">
      <dgm:prSet/>
      <dgm:spPr/>
      <dgm:t>
        <a:bodyPr/>
        <a:lstStyle/>
        <a:p>
          <a:endParaRPr lang="pl-PL"/>
        </a:p>
      </dgm:t>
    </dgm:pt>
    <dgm:pt modelId="{3A49C57B-7DDA-45B0-A951-E64FEEAEAA64}">
      <dgm:prSet phldrT="[Tekst]" custT="1"/>
      <dgm:spPr/>
      <dgm:t>
        <a:bodyPr/>
        <a:lstStyle/>
        <a:p>
          <a:r>
            <a:rPr lang="pl-PL" sz="4000" dirty="0"/>
            <a:t>INSTUMENTUM LABORIS</a:t>
          </a:r>
        </a:p>
      </dgm:t>
    </dgm:pt>
    <dgm:pt modelId="{DC276089-8C7D-466A-A588-7D8A1B15DB75}" type="parTrans" cxnId="{6D37E66A-1A78-49C0-B192-D53BC2DC3ED2}">
      <dgm:prSet/>
      <dgm:spPr/>
      <dgm:t>
        <a:bodyPr/>
        <a:lstStyle/>
        <a:p>
          <a:endParaRPr lang="pl-PL"/>
        </a:p>
      </dgm:t>
    </dgm:pt>
    <dgm:pt modelId="{C603F760-6394-4816-A218-C53E2524352F}" type="sibTrans" cxnId="{6D37E66A-1A78-49C0-B192-D53BC2DC3ED2}">
      <dgm:prSet/>
      <dgm:spPr/>
      <dgm:t>
        <a:bodyPr/>
        <a:lstStyle/>
        <a:p>
          <a:endParaRPr lang="pl-PL"/>
        </a:p>
      </dgm:t>
    </dgm:pt>
    <dgm:pt modelId="{8EE680B0-0CAE-4523-A5A9-AFF1955C51EB}">
      <dgm:prSet phldrT="[Tekst]" phldr="1"/>
      <dgm:spPr/>
      <dgm:t>
        <a:bodyPr/>
        <a:lstStyle/>
        <a:p>
          <a:endParaRPr lang="pl-PL"/>
        </a:p>
      </dgm:t>
    </dgm:pt>
    <dgm:pt modelId="{D85A0211-6C22-4242-85DD-EF322E127773}" type="parTrans" cxnId="{C602F1D7-238C-4F5B-951D-12C4F1FA6BB8}">
      <dgm:prSet/>
      <dgm:spPr/>
      <dgm:t>
        <a:bodyPr/>
        <a:lstStyle/>
        <a:p>
          <a:endParaRPr lang="pl-PL"/>
        </a:p>
      </dgm:t>
    </dgm:pt>
    <dgm:pt modelId="{6708A5E7-A608-43A9-B923-E5D2FC76CBDA}" type="sibTrans" cxnId="{C602F1D7-238C-4F5B-951D-12C4F1FA6BB8}">
      <dgm:prSet/>
      <dgm:spPr/>
      <dgm:t>
        <a:bodyPr/>
        <a:lstStyle/>
        <a:p>
          <a:endParaRPr lang="pl-PL"/>
        </a:p>
      </dgm:t>
    </dgm:pt>
    <dgm:pt modelId="{70563664-85BE-444B-96F8-C0A2EBF0F67D}">
      <dgm:prSet phldrT="[Tekst]"/>
      <dgm:spPr/>
      <dgm:t>
        <a:bodyPr/>
        <a:lstStyle/>
        <a:p>
          <a:r>
            <a:rPr lang="pl-PL" dirty="0"/>
            <a:t>Opracowany przez Sekretariat</a:t>
          </a:r>
        </a:p>
      </dgm:t>
    </dgm:pt>
    <dgm:pt modelId="{E1598719-932C-4554-9727-65F7A46B256E}" type="parTrans" cxnId="{D072F626-0454-4E71-880F-72C78335C895}">
      <dgm:prSet/>
      <dgm:spPr/>
      <dgm:t>
        <a:bodyPr/>
        <a:lstStyle/>
        <a:p>
          <a:endParaRPr lang="pl-PL"/>
        </a:p>
      </dgm:t>
    </dgm:pt>
    <dgm:pt modelId="{E8C94D5E-9AC8-41B6-97C8-DA7C64F848BC}" type="sibTrans" cxnId="{D072F626-0454-4E71-880F-72C78335C895}">
      <dgm:prSet/>
      <dgm:spPr/>
      <dgm:t>
        <a:bodyPr/>
        <a:lstStyle/>
        <a:p>
          <a:endParaRPr lang="pl-PL"/>
        </a:p>
      </dgm:t>
    </dgm:pt>
    <dgm:pt modelId="{844FB479-6419-4F1B-83B9-3D8E69E1B382}">
      <dgm:prSet phldrT="[Tekst]" custT="1"/>
      <dgm:spPr/>
      <dgm:t>
        <a:bodyPr/>
        <a:lstStyle/>
        <a:p>
          <a:r>
            <a:rPr lang="pl-PL" sz="4000" dirty="0"/>
            <a:t>SYNOD BISKUPÓW (OBRADY)</a:t>
          </a:r>
        </a:p>
      </dgm:t>
    </dgm:pt>
    <dgm:pt modelId="{03BC4CF8-05D0-46DA-A987-FF08B25302A7}" type="parTrans" cxnId="{D4FBC121-2E78-41A8-9187-41ABB377B5F5}">
      <dgm:prSet/>
      <dgm:spPr/>
      <dgm:t>
        <a:bodyPr/>
        <a:lstStyle/>
        <a:p>
          <a:endParaRPr lang="pl-PL"/>
        </a:p>
      </dgm:t>
    </dgm:pt>
    <dgm:pt modelId="{9F67D8D9-4242-4DF6-850C-B07FC08567C1}" type="sibTrans" cxnId="{D4FBC121-2E78-41A8-9187-41ABB377B5F5}">
      <dgm:prSet/>
      <dgm:spPr/>
      <dgm:t>
        <a:bodyPr/>
        <a:lstStyle/>
        <a:p>
          <a:endParaRPr lang="pl-PL"/>
        </a:p>
      </dgm:t>
    </dgm:pt>
    <dgm:pt modelId="{8B2AEFDF-C4A4-45F8-BB2F-9B8CD650BC6F}">
      <dgm:prSet phldrT="[Tekst]" phldr="1"/>
      <dgm:spPr/>
      <dgm:t>
        <a:bodyPr/>
        <a:lstStyle/>
        <a:p>
          <a:endParaRPr lang="pl-PL"/>
        </a:p>
      </dgm:t>
    </dgm:pt>
    <dgm:pt modelId="{0E18402C-8567-4286-9ABA-DE0A0ADF9F45}" type="parTrans" cxnId="{DCF41700-A6E9-4D9B-847D-790C39E506B6}">
      <dgm:prSet/>
      <dgm:spPr/>
      <dgm:t>
        <a:bodyPr/>
        <a:lstStyle/>
        <a:p>
          <a:endParaRPr lang="pl-PL"/>
        </a:p>
      </dgm:t>
    </dgm:pt>
    <dgm:pt modelId="{BA49CF0B-E5EA-4A1F-B738-B8373E533441}" type="sibTrans" cxnId="{DCF41700-A6E9-4D9B-847D-790C39E506B6}">
      <dgm:prSet/>
      <dgm:spPr/>
      <dgm:t>
        <a:bodyPr/>
        <a:lstStyle/>
        <a:p>
          <a:endParaRPr lang="pl-PL"/>
        </a:p>
      </dgm:t>
    </dgm:pt>
    <dgm:pt modelId="{D321892C-282F-44C1-90E4-8C3143719F93}">
      <dgm:prSet phldrT="[Tekst]"/>
      <dgm:spPr/>
      <dgm:t>
        <a:bodyPr/>
        <a:lstStyle/>
        <a:p>
          <a:r>
            <a:rPr lang="pl-PL" dirty="0"/>
            <a:t>ok. 1 m-ca w Rzymie</a:t>
          </a:r>
        </a:p>
      </dgm:t>
    </dgm:pt>
    <dgm:pt modelId="{CA4EA4B8-4CEC-4A1E-8423-D41DEC24F00E}" type="parTrans" cxnId="{D9195A59-97FC-4D6C-A9AB-2396A291158A}">
      <dgm:prSet/>
      <dgm:spPr/>
      <dgm:t>
        <a:bodyPr/>
        <a:lstStyle/>
        <a:p>
          <a:endParaRPr lang="pl-PL"/>
        </a:p>
      </dgm:t>
    </dgm:pt>
    <dgm:pt modelId="{848264F5-0BBD-4D1A-BF54-595E1E8E3819}" type="sibTrans" cxnId="{D9195A59-97FC-4D6C-A9AB-2396A291158A}">
      <dgm:prSet/>
      <dgm:spPr/>
      <dgm:t>
        <a:bodyPr/>
        <a:lstStyle/>
        <a:p>
          <a:endParaRPr lang="pl-PL"/>
        </a:p>
      </dgm:t>
    </dgm:pt>
    <dgm:pt modelId="{FC4FD505-9705-4B68-A7C7-322047C0AE2E}" type="pres">
      <dgm:prSet presAssocID="{A878DC75-FC82-4286-875F-CBE417DD82B8}" presName="Name0" presStyleCnt="0">
        <dgm:presLayoutVars>
          <dgm:dir/>
          <dgm:animLvl val="lvl"/>
          <dgm:resizeHandles val="exact"/>
        </dgm:presLayoutVars>
      </dgm:prSet>
      <dgm:spPr/>
    </dgm:pt>
    <dgm:pt modelId="{6C44EE00-044D-4578-BAC5-A498F5EB5A9E}" type="pres">
      <dgm:prSet presAssocID="{844FB479-6419-4F1B-83B9-3D8E69E1B382}" presName="boxAndChildren" presStyleCnt="0"/>
      <dgm:spPr/>
    </dgm:pt>
    <dgm:pt modelId="{33C19B3D-DC2A-4A54-BB6C-EF14B71AE6FD}" type="pres">
      <dgm:prSet presAssocID="{844FB479-6419-4F1B-83B9-3D8E69E1B382}" presName="parentTextBox" presStyleLbl="node1" presStyleIdx="0" presStyleCnt="3"/>
      <dgm:spPr/>
    </dgm:pt>
    <dgm:pt modelId="{552C9EBE-198D-4A83-A4A0-3AA6CB418BCB}" type="pres">
      <dgm:prSet presAssocID="{844FB479-6419-4F1B-83B9-3D8E69E1B382}" presName="entireBox" presStyleLbl="node1" presStyleIdx="0" presStyleCnt="3"/>
      <dgm:spPr/>
    </dgm:pt>
    <dgm:pt modelId="{673C74F8-301E-48C5-A15C-31A401DF5F57}" type="pres">
      <dgm:prSet presAssocID="{844FB479-6419-4F1B-83B9-3D8E69E1B382}" presName="descendantBox" presStyleCnt="0"/>
      <dgm:spPr/>
    </dgm:pt>
    <dgm:pt modelId="{D69EE9AB-56BB-49AF-8D8F-AB8F4F393F9F}" type="pres">
      <dgm:prSet presAssocID="{8B2AEFDF-C4A4-45F8-BB2F-9B8CD650BC6F}" presName="childTextBox" presStyleLbl="fgAccFollowNode1" presStyleIdx="0" presStyleCnt="6">
        <dgm:presLayoutVars>
          <dgm:bulletEnabled val="1"/>
        </dgm:presLayoutVars>
      </dgm:prSet>
      <dgm:spPr/>
    </dgm:pt>
    <dgm:pt modelId="{194EDE8E-99D5-4F9C-A87E-B73E29639CA6}" type="pres">
      <dgm:prSet presAssocID="{D321892C-282F-44C1-90E4-8C3143719F93}" presName="childTextBox" presStyleLbl="fgAccFollowNode1" presStyleIdx="1" presStyleCnt="6" custScaleX="2000000">
        <dgm:presLayoutVars>
          <dgm:bulletEnabled val="1"/>
        </dgm:presLayoutVars>
      </dgm:prSet>
      <dgm:spPr/>
    </dgm:pt>
    <dgm:pt modelId="{552A4C8F-1B56-46ED-93AF-3D6ED286D5CB}" type="pres">
      <dgm:prSet presAssocID="{C603F760-6394-4816-A218-C53E2524352F}" presName="sp" presStyleCnt="0"/>
      <dgm:spPr/>
    </dgm:pt>
    <dgm:pt modelId="{866EF6EA-7C04-4254-8C9E-2D41C5465E16}" type="pres">
      <dgm:prSet presAssocID="{3A49C57B-7DDA-45B0-A951-E64FEEAEAA64}" presName="arrowAndChildren" presStyleCnt="0"/>
      <dgm:spPr/>
    </dgm:pt>
    <dgm:pt modelId="{838D0C81-609E-4CFE-B58F-0CB26B283119}" type="pres">
      <dgm:prSet presAssocID="{3A49C57B-7DDA-45B0-A951-E64FEEAEAA64}" presName="parentTextArrow" presStyleLbl="node1" presStyleIdx="0" presStyleCnt="3"/>
      <dgm:spPr/>
    </dgm:pt>
    <dgm:pt modelId="{87ADCB04-D329-4DE8-9DC4-625A6A5083A1}" type="pres">
      <dgm:prSet presAssocID="{3A49C57B-7DDA-45B0-A951-E64FEEAEAA64}" presName="arrow" presStyleLbl="node1" presStyleIdx="1" presStyleCnt="3"/>
      <dgm:spPr/>
    </dgm:pt>
    <dgm:pt modelId="{8867902A-ACC9-4ABC-B3B2-5A611CA4036F}" type="pres">
      <dgm:prSet presAssocID="{3A49C57B-7DDA-45B0-A951-E64FEEAEAA64}" presName="descendantArrow" presStyleCnt="0"/>
      <dgm:spPr/>
    </dgm:pt>
    <dgm:pt modelId="{9CACF6F4-9DA7-456F-944B-4916E33CB548}" type="pres">
      <dgm:prSet presAssocID="{8EE680B0-0CAE-4523-A5A9-AFF1955C51EB}" presName="childTextArrow" presStyleLbl="fgAccFollowNode1" presStyleIdx="2" presStyleCnt="6" custFlipHor="0" custScaleX="3304">
        <dgm:presLayoutVars>
          <dgm:bulletEnabled val="1"/>
        </dgm:presLayoutVars>
      </dgm:prSet>
      <dgm:spPr/>
    </dgm:pt>
    <dgm:pt modelId="{0159EB6D-BBBF-435B-98E4-DE68E9DEAFDC}" type="pres">
      <dgm:prSet presAssocID="{70563664-85BE-444B-96F8-C0A2EBF0F67D}" presName="childTextArrow" presStyleLbl="fgAccFollowNode1" presStyleIdx="3" presStyleCnt="6">
        <dgm:presLayoutVars>
          <dgm:bulletEnabled val="1"/>
        </dgm:presLayoutVars>
      </dgm:prSet>
      <dgm:spPr/>
    </dgm:pt>
    <dgm:pt modelId="{5CCCAFCC-6897-4523-8CFB-7492972D559C}" type="pres">
      <dgm:prSet presAssocID="{7293CE1F-A416-4FDF-B371-3CE2189E856D}" presName="sp" presStyleCnt="0"/>
      <dgm:spPr/>
    </dgm:pt>
    <dgm:pt modelId="{E9869134-35A6-4D88-8410-19EE4B316DE7}" type="pres">
      <dgm:prSet presAssocID="{BD48B062-70CC-48AF-BD15-3EECFA4F5D88}" presName="arrowAndChildren" presStyleCnt="0"/>
      <dgm:spPr/>
    </dgm:pt>
    <dgm:pt modelId="{9CF1B710-B897-408D-A3B2-5AA86A40C86D}" type="pres">
      <dgm:prSet presAssocID="{BD48B062-70CC-48AF-BD15-3EECFA4F5D88}" presName="parentTextArrow" presStyleLbl="node1" presStyleIdx="1" presStyleCnt="3"/>
      <dgm:spPr/>
    </dgm:pt>
    <dgm:pt modelId="{008C23B9-5909-439F-A626-BA49A104A115}" type="pres">
      <dgm:prSet presAssocID="{BD48B062-70CC-48AF-BD15-3EECFA4F5D88}" presName="arrow" presStyleLbl="node1" presStyleIdx="2" presStyleCnt="3"/>
      <dgm:spPr/>
    </dgm:pt>
    <dgm:pt modelId="{90573DF6-1AC1-4C6C-8483-DEF8F88AFE07}" type="pres">
      <dgm:prSet presAssocID="{BD48B062-70CC-48AF-BD15-3EECFA4F5D88}" presName="descendantArrow" presStyleCnt="0"/>
      <dgm:spPr/>
    </dgm:pt>
    <dgm:pt modelId="{2D094551-CFBB-4B8E-A05F-ABCC6F56D9B2}" type="pres">
      <dgm:prSet presAssocID="{6BF58D3F-6BD6-4F58-8DA4-BB2DCD0FD961}" presName="childTextArrow" presStyleLbl="fgAccFollowNode1" presStyleIdx="4" presStyleCnt="6" custFlipHor="1" custScaleX="10881">
        <dgm:presLayoutVars>
          <dgm:bulletEnabled val="1"/>
        </dgm:presLayoutVars>
      </dgm:prSet>
      <dgm:spPr/>
    </dgm:pt>
    <dgm:pt modelId="{1FC9EB9B-535C-4E49-AE45-8F8212B1179D}" type="pres">
      <dgm:prSet presAssocID="{C42517BC-2C08-4980-9044-EB219E5D8B90}" presName="childTextArrow" presStyleLbl="fgAccFollowNode1" presStyleIdx="5" presStyleCnt="6">
        <dgm:presLayoutVars>
          <dgm:bulletEnabled val="1"/>
        </dgm:presLayoutVars>
      </dgm:prSet>
      <dgm:spPr/>
    </dgm:pt>
  </dgm:ptLst>
  <dgm:cxnLst>
    <dgm:cxn modelId="{DCF41700-A6E9-4D9B-847D-790C39E506B6}" srcId="{844FB479-6419-4F1B-83B9-3D8E69E1B382}" destId="{8B2AEFDF-C4A4-45F8-BB2F-9B8CD650BC6F}" srcOrd="0" destOrd="0" parTransId="{0E18402C-8567-4286-9ABA-DE0A0ADF9F45}" sibTransId="{BA49CF0B-E5EA-4A1F-B738-B8373E533441}"/>
    <dgm:cxn modelId="{F1AF1403-A44A-443E-85DB-A1141A1C6086}" type="presOf" srcId="{844FB479-6419-4F1B-83B9-3D8E69E1B382}" destId="{552C9EBE-198D-4A83-A4A0-3AA6CB418BCB}" srcOrd="1" destOrd="0" presId="urn:microsoft.com/office/officeart/2005/8/layout/process4"/>
    <dgm:cxn modelId="{84BAB510-14EB-4580-9D9A-1DA8E71B143F}" type="presOf" srcId="{D321892C-282F-44C1-90E4-8C3143719F93}" destId="{194EDE8E-99D5-4F9C-A87E-B73E29639CA6}" srcOrd="0" destOrd="0" presId="urn:microsoft.com/office/officeart/2005/8/layout/process4"/>
    <dgm:cxn modelId="{F695B11B-EFD1-4A20-8A5C-E2063CE96F7A}" type="presOf" srcId="{6BF58D3F-6BD6-4F58-8DA4-BB2DCD0FD961}" destId="{2D094551-CFBB-4B8E-A05F-ABCC6F56D9B2}" srcOrd="0" destOrd="0" presId="urn:microsoft.com/office/officeart/2005/8/layout/process4"/>
    <dgm:cxn modelId="{41B78B1D-D5AB-457E-85D5-CE549D3B4A0B}" type="presOf" srcId="{3A49C57B-7DDA-45B0-A951-E64FEEAEAA64}" destId="{838D0C81-609E-4CFE-B58F-0CB26B283119}" srcOrd="0" destOrd="0" presId="urn:microsoft.com/office/officeart/2005/8/layout/process4"/>
    <dgm:cxn modelId="{D4FBC121-2E78-41A8-9187-41ABB377B5F5}" srcId="{A878DC75-FC82-4286-875F-CBE417DD82B8}" destId="{844FB479-6419-4F1B-83B9-3D8E69E1B382}" srcOrd="2" destOrd="0" parTransId="{03BC4CF8-05D0-46DA-A987-FF08B25302A7}" sibTransId="{9F67D8D9-4242-4DF6-850C-B07FC08567C1}"/>
    <dgm:cxn modelId="{77404922-1688-4DE2-B22B-895DCE3C29B8}" type="presOf" srcId="{BD48B062-70CC-48AF-BD15-3EECFA4F5D88}" destId="{9CF1B710-B897-408D-A3B2-5AA86A40C86D}" srcOrd="0" destOrd="0" presId="urn:microsoft.com/office/officeart/2005/8/layout/process4"/>
    <dgm:cxn modelId="{65E19E26-407E-4533-8BA8-A9E701D808DB}" type="presOf" srcId="{844FB479-6419-4F1B-83B9-3D8E69E1B382}" destId="{33C19B3D-DC2A-4A54-BB6C-EF14B71AE6FD}" srcOrd="0" destOrd="0" presId="urn:microsoft.com/office/officeart/2005/8/layout/process4"/>
    <dgm:cxn modelId="{D072F626-0454-4E71-880F-72C78335C895}" srcId="{3A49C57B-7DDA-45B0-A951-E64FEEAEAA64}" destId="{70563664-85BE-444B-96F8-C0A2EBF0F67D}" srcOrd="1" destOrd="0" parTransId="{E1598719-932C-4554-9727-65F7A46B256E}" sibTransId="{E8C94D5E-9AC8-41B6-97C8-DA7C64F848BC}"/>
    <dgm:cxn modelId="{FA25FB5D-AE46-43AD-B966-B4B00B63A263}" type="presOf" srcId="{3A49C57B-7DDA-45B0-A951-E64FEEAEAA64}" destId="{87ADCB04-D329-4DE8-9DC4-625A6A5083A1}" srcOrd="1" destOrd="0" presId="urn:microsoft.com/office/officeart/2005/8/layout/process4"/>
    <dgm:cxn modelId="{6D37E66A-1A78-49C0-B192-D53BC2DC3ED2}" srcId="{A878DC75-FC82-4286-875F-CBE417DD82B8}" destId="{3A49C57B-7DDA-45B0-A951-E64FEEAEAA64}" srcOrd="1" destOrd="0" parTransId="{DC276089-8C7D-466A-A588-7D8A1B15DB75}" sibTransId="{C603F760-6394-4816-A218-C53E2524352F}"/>
    <dgm:cxn modelId="{95AE724C-B4C7-4D59-9A08-2AFDF0E42C20}" srcId="{A878DC75-FC82-4286-875F-CBE417DD82B8}" destId="{BD48B062-70CC-48AF-BD15-3EECFA4F5D88}" srcOrd="0" destOrd="0" parTransId="{AA8C5AD5-2397-4219-A970-82BCF445570D}" sibTransId="{7293CE1F-A416-4FDF-B371-3CE2189E856D}"/>
    <dgm:cxn modelId="{CAB87157-0F36-4799-8074-34E06A53B16E}" type="presOf" srcId="{8EE680B0-0CAE-4523-A5A9-AFF1955C51EB}" destId="{9CACF6F4-9DA7-456F-944B-4916E33CB548}" srcOrd="0" destOrd="0" presId="urn:microsoft.com/office/officeart/2005/8/layout/process4"/>
    <dgm:cxn modelId="{D9195A59-97FC-4D6C-A9AB-2396A291158A}" srcId="{844FB479-6419-4F1B-83B9-3D8E69E1B382}" destId="{D321892C-282F-44C1-90E4-8C3143719F93}" srcOrd="1" destOrd="0" parTransId="{CA4EA4B8-4CEC-4A1E-8423-D41DEC24F00E}" sibTransId="{848264F5-0BBD-4D1A-BF54-595E1E8E3819}"/>
    <dgm:cxn modelId="{2DC9738B-EFD1-4E8B-9014-62C87DD6140D}" srcId="{BD48B062-70CC-48AF-BD15-3EECFA4F5D88}" destId="{6BF58D3F-6BD6-4F58-8DA4-BB2DCD0FD961}" srcOrd="0" destOrd="0" parTransId="{DA5906AE-636E-4275-AD11-9FC5003823FB}" sibTransId="{5A244276-4E38-473A-B0D4-E7B3E2EDCD87}"/>
    <dgm:cxn modelId="{7E26A1A3-C28C-4D8B-9011-2596DEFA9040}" type="presOf" srcId="{A878DC75-FC82-4286-875F-CBE417DD82B8}" destId="{FC4FD505-9705-4B68-A7C7-322047C0AE2E}" srcOrd="0" destOrd="0" presId="urn:microsoft.com/office/officeart/2005/8/layout/process4"/>
    <dgm:cxn modelId="{FFBCA8AB-0CC4-468F-805A-C97D9234A3CB}" type="presOf" srcId="{BD48B062-70CC-48AF-BD15-3EECFA4F5D88}" destId="{008C23B9-5909-439F-A626-BA49A104A115}" srcOrd="1" destOrd="0" presId="urn:microsoft.com/office/officeart/2005/8/layout/process4"/>
    <dgm:cxn modelId="{3FFC0AB1-EA28-4B3B-800B-0C4B48012B3F}" type="presOf" srcId="{70563664-85BE-444B-96F8-C0A2EBF0F67D}" destId="{0159EB6D-BBBF-435B-98E4-DE68E9DEAFDC}" srcOrd="0" destOrd="0" presId="urn:microsoft.com/office/officeart/2005/8/layout/process4"/>
    <dgm:cxn modelId="{CDC56CBA-493B-465C-9A14-FA89D17D86B2}" type="presOf" srcId="{C42517BC-2C08-4980-9044-EB219E5D8B90}" destId="{1FC9EB9B-535C-4E49-AE45-8F8212B1179D}" srcOrd="0" destOrd="0" presId="urn:microsoft.com/office/officeart/2005/8/layout/process4"/>
    <dgm:cxn modelId="{C602F1D7-238C-4F5B-951D-12C4F1FA6BB8}" srcId="{3A49C57B-7DDA-45B0-A951-E64FEEAEAA64}" destId="{8EE680B0-0CAE-4523-A5A9-AFF1955C51EB}" srcOrd="0" destOrd="0" parTransId="{D85A0211-6C22-4242-85DD-EF322E127773}" sibTransId="{6708A5E7-A608-43A9-B923-E5D2FC76CBDA}"/>
    <dgm:cxn modelId="{CDF0F3DA-9582-4DC2-84C0-6218E8CEE8B7}" type="presOf" srcId="{8B2AEFDF-C4A4-45F8-BB2F-9B8CD650BC6F}" destId="{D69EE9AB-56BB-49AF-8D8F-AB8F4F393F9F}" srcOrd="0" destOrd="0" presId="urn:microsoft.com/office/officeart/2005/8/layout/process4"/>
    <dgm:cxn modelId="{C88079FF-3826-4748-A24F-5F988ED18E0E}" srcId="{BD48B062-70CC-48AF-BD15-3EECFA4F5D88}" destId="{C42517BC-2C08-4980-9044-EB219E5D8B90}" srcOrd="1" destOrd="0" parTransId="{5017B7A8-03F9-4833-BB93-9B8294E77C64}" sibTransId="{F0B22FCC-A584-40F5-95CF-2F12FF602475}"/>
    <dgm:cxn modelId="{26F56C0B-143B-47ED-AAE0-B727EAD180F6}" type="presParOf" srcId="{FC4FD505-9705-4B68-A7C7-322047C0AE2E}" destId="{6C44EE00-044D-4578-BAC5-A498F5EB5A9E}" srcOrd="0" destOrd="0" presId="urn:microsoft.com/office/officeart/2005/8/layout/process4"/>
    <dgm:cxn modelId="{B41FB96D-583E-40BD-BF88-A484B3F3336E}" type="presParOf" srcId="{6C44EE00-044D-4578-BAC5-A498F5EB5A9E}" destId="{33C19B3D-DC2A-4A54-BB6C-EF14B71AE6FD}" srcOrd="0" destOrd="0" presId="urn:microsoft.com/office/officeart/2005/8/layout/process4"/>
    <dgm:cxn modelId="{4BBA803C-67BD-4157-BCC1-96CF527C31EE}" type="presParOf" srcId="{6C44EE00-044D-4578-BAC5-A498F5EB5A9E}" destId="{552C9EBE-198D-4A83-A4A0-3AA6CB418BCB}" srcOrd="1" destOrd="0" presId="urn:microsoft.com/office/officeart/2005/8/layout/process4"/>
    <dgm:cxn modelId="{2EF623C4-29C6-4B8A-8CD2-B21C74B3D54D}" type="presParOf" srcId="{6C44EE00-044D-4578-BAC5-A498F5EB5A9E}" destId="{673C74F8-301E-48C5-A15C-31A401DF5F57}" srcOrd="2" destOrd="0" presId="urn:microsoft.com/office/officeart/2005/8/layout/process4"/>
    <dgm:cxn modelId="{1C67BAAA-B11B-4948-8F8E-0F1D39F19596}" type="presParOf" srcId="{673C74F8-301E-48C5-A15C-31A401DF5F57}" destId="{D69EE9AB-56BB-49AF-8D8F-AB8F4F393F9F}" srcOrd="0" destOrd="0" presId="urn:microsoft.com/office/officeart/2005/8/layout/process4"/>
    <dgm:cxn modelId="{1FCD812C-BE66-43C8-A7E7-F7B9A0897333}" type="presParOf" srcId="{673C74F8-301E-48C5-A15C-31A401DF5F57}" destId="{194EDE8E-99D5-4F9C-A87E-B73E29639CA6}" srcOrd="1" destOrd="0" presId="urn:microsoft.com/office/officeart/2005/8/layout/process4"/>
    <dgm:cxn modelId="{59A1CFD4-CC0E-43EF-B66F-3F1818654208}" type="presParOf" srcId="{FC4FD505-9705-4B68-A7C7-322047C0AE2E}" destId="{552A4C8F-1B56-46ED-93AF-3D6ED286D5CB}" srcOrd="1" destOrd="0" presId="urn:microsoft.com/office/officeart/2005/8/layout/process4"/>
    <dgm:cxn modelId="{64B2253D-D617-4B87-8907-8607145B985B}" type="presParOf" srcId="{FC4FD505-9705-4B68-A7C7-322047C0AE2E}" destId="{866EF6EA-7C04-4254-8C9E-2D41C5465E16}" srcOrd="2" destOrd="0" presId="urn:microsoft.com/office/officeart/2005/8/layout/process4"/>
    <dgm:cxn modelId="{15ECA5B1-E260-426D-AA21-8106F96F3F55}" type="presParOf" srcId="{866EF6EA-7C04-4254-8C9E-2D41C5465E16}" destId="{838D0C81-609E-4CFE-B58F-0CB26B283119}" srcOrd="0" destOrd="0" presId="urn:microsoft.com/office/officeart/2005/8/layout/process4"/>
    <dgm:cxn modelId="{8582BD7E-040E-4129-9D82-6D3085E5BB6F}" type="presParOf" srcId="{866EF6EA-7C04-4254-8C9E-2D41C5465E16}" destId="{87ADCB04-D329-4DE8-9DC4-625A6A5083A1}" srcOrd="1" destOrd="0" presId="urn:microsoft.com/office/officeart/2005/8/layout/process4"/>
    <dgm:cxn modelId="{8FFF378A-90F7-45BD-88C9-2CE74E382218}" type="presParOf" srcId="{866EF6EA-7C04-4254-8C9E-2D41C5465E16}" destId="{8867902A-ACC9-4ABC-B3B2-5A611CA4036F}" srcOrd="2" destOrd="0" presId="urn:microsoft.com/office/officeart/2005/8/layout/process4"/>
    <dgm:cxn modelId="{EF576D30-1C07-40B1-A458-488A321AD236}" type="presParOf" srcId="{8867902A-ACC9-4ABC-B3B2-5A611CA4036F}" destId="{9CACF6F4-9DA7-456F-944B-4916E33CB548}" srcOrd="0" destOrd="0" presId="urn:microsoft.com/office/officeart/2005/8/layout/process4"/>
    <dgm:cxn modelId="{5C1855A2-7409-44E6-B673-2CE9F8F4C4E4}" type="presParOf" srcId="{8867902A-ACC9-4ABC-B3B2-5A611CA4036F}" destId="{0159EB6D-BBBF-435B-98E4-DE68E9DEAFDC}" srcOrd="1" destOrd="0" presId="urn:microsoft.com/office/officeart/2005/8/layout/process4"/>
    <dgm:cxn modelId="{F060108F-22A4-4CA5-959A-E6E79228B6F3}" type="presParOf" srcId="{FC4FD505-9705-4B68-A7C7-322047C0AE2E}" destId="{5CCCAFCC-6897-4523-8CFB-7492972D559C}" srcOrd="3" destOrd="0" presId="urn:microsoft.com/office/officeart/2005/8/layout/process4"/>
    <dgm:cxn modelId="{808C76FA-E0FD-4E45-AC11-680EF01B99D2}" type="presParOf" srcId="{FC4FD505-9705-4B68-A7C7-322047C0AE2E}" destId="{E9869134-35A6-4D88-8410-19EE4B316DE7}" srcOrd="4" destOrd="0" presId="urn:microsoft.com/office/officeart/2005/8/layout/process4"/>
    <dgm:cxn modelId="{0516BEC6-5621-44D5-BA4A-A302A551D361}" type="presParOf" srcId="{E9869134-35A6-4D88-8410-19EE4B316DE7}" destId="{9CF1B710-B897-408D-A3B2-5AA86A40C86D}" srcOrd="0" destOrd="0" presId="urn:microsoft.com/office/officeart/2005/8/layout/process4"/>
    <dgm:cxn modelId="{C7FC609C-A85B-4F17-9FE5-189B4D6F649E}" type="presParOf" srcId="{E9869134-35A6-4D88-8410-19EE4B316DE7}" destId="{008C23B9-5909-439F-A626-BA49A104A115}" srcOrd="1" destOrd="0" presId="urn:microsoft.com/office/officeart/2005/8/layout/process4"/>
    <dgm:cxn modelId="{B6434B29-6BAD-4D30-8098-7A2F6E939BA0}" type="presParOf" srcId="{E9869134-35A6-4D88-8410-19EE4B316DE7}" destId="{90573DF6-1AC1-4C6C-8483-DEF8F88AFE07}" srcOrd="2" destOrd="0" presId="urn:microsoft.com/office/officeart/2005/8/layout/process4"/>
    <dgm:cxn modelId="{DF65745D-B1BA-4FAB-AA1D-1F69704F2378}" type="presParOf" srcId="{90573DF6-1AC1-4C6C-8483-DEF8F88AFE07}" destId="{2D094551-CFBB-4B8E-A05F-ABCC6F56D9B2}" srcOrd="0" destOrd="0" presId="urn:microsoft.com/office/officeart/2005/8/layout/process4"/>
    <dgm:cxn modelId="{F2808222-E836-49A2-A16B-1D67B3C4EBFE}" type="presParOf" srcId="{90573DF6-1AC1-4C6C-8483-DEF8F88AFE07}" destId="{1FC9EB9B-535C-4E49-AE45-8F8212B1179D}"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E825CE-8881-46EF-B813-F94F0A87052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pl-PL"/>
        </a:p>
      </dgm:t>
    </dgm:pt>
    <dgm:pt modelId="{035E1A8C-7D44-46EE-A3B7-10BB64559C31}">
      <dgm:prSet phldrT="[Tekst]" custT="1"/>
      <dgm:spPr/>
      <dgm:t>
        <a:bodyPr/>
        <a:lstStyle/>
        <a:p>
          <a:r>
            <a:rPr lang="pl-PL" sz="4000" dirty="0"/>
            <a:t>PRZEMÓWIENIA UCZESTNIKÓW</a:t>
          </a:r>
        </a:p>
      </dgm:t>
    </dgm:pt>
    <dgm:pt modelId="{2FB6CB29-58CB-4084-8835-96F8D901499C}" type="parTrans" cxnId="{07A6B232-8FFD-4A20-9DD3-FA73A9690B33}">
      <dgm:prSet/>
      <dgm:spPr/>
      <dgm:t>
        <a:bodyPr/>
        <a:lstStyle/>
        <a:p>
          <a:endParaRPr lang="pl-PL"/>
        </a:p>
      </dgm:t>
    </dgm:pt>
    <dgm:pt modelId="{FC3954C3-B067-4F11-9066-7A77DDD49894}" type="sibTrans" cxnId="{07A6B232-8FFD-4A20-9DD3-FA73A9690B33}">
      <dgm:prSet/>
      <dgm:spPr/>
      <dgm:t>
        <a:bodyPr/>
        <a:lstStyle/>
        <a:p>
          <a:endParaRPr lang="pl-PL"/>
        </a:p>
      </dgm:t>
    </dgm:pt>
    <dgm:pt modelId="{0766D4FF-7B57-4DE7-B269-80AEA86C172A}">
      <dgm:prSet phldrT="[Tekst]" phldr="1"/>
      <dgm:spPr/>
      <dgm:t>
        <a:bodyPr/>
        <a:lstStyle/>
        <a:p>
          <a:endParaRPr lang="pl-PL"/>
        </a:p>
      </dgm:t>
    </dgm:pt>
    <dgm:pt modelId="{3AF0F978-1655-4318-A50A-4C6CC7645D4C}" type="parTrans" cxnId="{39BE187E-7F35-4AB5-A5F5-5C4EC2EAE830}">
      <dgm:prSet/>
      <dgm:spPr/>
      <dgm:t>
        <a:bodyPr/>
        <a:lstStyle/>
        <a:p>
          <a:endParaRPr lang="pl-PL"/>
        </a:p>
      </dgm:t>
    </dgm:pt>
    <dgm:pt modelId="{D7CCF020-9920-47EA-866F-0C7751710284}" type="sibTrans" cxnId="{39BE187E-7F35-4AB5-A5F5-5C4EC2EAE830}">
      <dgm:prSet/>
      <dgm:spPr/>
      <dgm:t>
        <a:bodyPr/>
        <a:lstStyle/>
        <a:p>
          <a:endParaRPr lang="pl-PL"/>
        </a:p>
      </dgm:t>
    </dgm:pt>
    <dgm:pt modelId="{3ECB8D40-9F89-4984-9270-5C7AA08F583B}">
      <dgm:prSet phldrT="[Tekst]"/>
      <dgm:spPr/>
      <dgm:t>
        <a:bodyPr/>
        <a:lstStyle/>
        <a:p>
          <a:r>
            <a:rPr lang="pl-PL" dirty="0"/>
            <a:t>Podsumowuje je </a:t>
          </a:r>
          <a:r>
            <a:rPr lang="pl-PL" dirty="0" err="1"/>
            <a:t>Relator</a:t>
          </a:r>
          <a:endParaRPr lang="pl-PL" dirty="0"/>
        </a:p>
      </dgm:t>
    </dgm:pt>
    <dgm:pt modelId="{D6180F11-AA15-494D-9E93-D9BFC16F6C3B}" type="parTrans" cxnId="{9A418A31-4471-4519-9670-25AA74F70081}">
      <dgm:prSet/>
      <dgm:spPr/>
      <dgm:t>
        <a:bodyPr/>
        <a:lstStyle/>
        <a:p>
          <a:endParaRPr lang="pl-PL"/>
        </a:p>
      </dgm:t>
    </dgm:pt>
    <dgm:pt modelId="{8E5E1EC6-EFAA-4FF0-865F-9AFE4D79C009}" type="sibTrans" cxnId="{9A418A31-4471-4519-9670-25AA74F70081}">
      <dgm:prSet/>
      <dgm:spPr/>
      <dgm:t>
        <a:bodyPr/>
        <a:lstStyle/>
        <a:p>
          <a:endParaRPr lang="pl-PL"/>
        </a:p>
      </dgm:t>
    </dgm:pt>
    <dgm:pt modelId="{ACADB005-69C2-471C-B45B-8D0C37EC5820}">
      <dgm:prSet phldrT="[Tekst]" custT="1"/>
      <dgm:spPr/>
      <dgm:t>
        <a:bodyPr/>
        <a:lstStyle/>
        <a:p>
          <a:r>
            <a:rPr lang="pl-PL" sz="3600" dirty="0"/>
            <a:t>PRACA W GRUPACH JĘZYKOWYCH</a:t>
          </a:r>
          <a:endParaRPr lang="pl-PL" sz="4000" dirty="0"/>
        </a:p>
      </dgm:t>
    </dgm:pt>
    <dgm:pt modelId="{7DD5A323-10A4-40F5-89C0-31C6E4566CB0}" type="parTrans" cxnId="{B598F9A4-C383-4F0F-B9F5-202814706D02}">
      <dgm:prSet/>
      <dgm:spPr/>
      <dgm:t>
        <a:bodyPr/>
        <a:lstStyle/>
        <a:p>
          <a:endParaRPr lang="pl-PL"/>
        </a:p>
      </dgm:t>
    </dgm:pt>
    <dgm:pt modelId="{5E7B4F82-CEA9-487E-93BE-186C48EB1D4A}" type="sibTrans" cxnId="{B598F9A4-C383-4F0F-B9F5-202814706D02}">
      <dgm:prSet/>
      <dgm:spPr/>
      <dgm:t>
        <a:bodyPr/>
        <a:lstStyle/>
        <a:p>
          <a:endParaRPr lang="pl-PL"/>
        </a:p>
      </dgm:t>
    </dgm:pt>
    <dgm:pt modelId="{2BEA4FD0-2ED1-415D-A135-7ABECEB56174}">
      <dgm:prSet phldrT="[Tekst]" phldr="1"/>
      <dgm:spPr/>
      <dgm:t>
        <a:bodyPr/>
        <a:lstStyle/>
        <a:p>
          <a:endParaRPr lang="pl-PL"/>
        </a:p>
      </dgm:t>
    </dgm:pt>
    <dgm:pt modelId="{FEDC0825-E039-48CB-90AF-A6C72149A979}" type="parTrans" cxnId="{1D24E3F8-CCF5-439E-B84F-D3C0CD4AC1C8}">
      <dgm:prSet/>
      <dgm:spPr/>
      <dgm:t>
        <a:bodyPr/>
        <a:lstStyle/>
        <a:p>
          <a:endParaRPr lang="pl-PL"/>
        </a:p>
      </dgm:t>
    </dgm:pt>
    <dgm:pt modelId="{A68C64C1-78F7-4776-B8C4-BB333A610183}" type="sibTrans" cxnId="{1D24E3F8-CCF5-439E-B84F-D3C0CD4AC1C8}">
      <dgm:prSet/>
      <dgm:spPr/>
      <dgm:t>
        <a:bodyPr/>
        <a:lstStyle/>
        <a:p>
          <a:endParaRPr lang="pl-PL"/>
        </a:p>
      </dgm:t>
    </dgm:pt>
    <dgm:pt modelId="{6EE38DA1-8836-4670-971E-34BD589D4EFD}">
      <dgm:prSet phldrT="[Tekst]"/>
      <dgm:spPr/>
      <dgm:t>
        <a:bodyPr/>
        <a:lstStyle/>
        <a:p>
          <a:r>
            <a:rPr lang="pl-PL" dirty="0"/>
            <a:t>ok. 20 osób każda. Kończy się sprawozdaniem </a:t>
          </a:r>
        </a:p>
      </dgm:t>
    </dgm:pt>
    <dgm:pt modelId="{852B5BF1-D4A0-42CB-927E-30E7CC63A739}" type="parTrans" cxnId="{FF263EAA-163C-474B-8F87-5DB3604A64C9}">
      <dgm:prSet/>
      <dgm:spPr/>
      <dgm:t>
        <a:bodyPr/>
        <a:lstStyle/>
        <a:p>
          <a:endParaRPr lang="pl-PL"/>
        </a:p>
      </dgm:t>
    </dgm:pt>
    <dgm:pt modelId="{BC6E8971-CD72-4A5C-A920-AC3488327150}" type="sibTrans" cxnId="{FF263EAA-163C-474B-8F87-5DB3604A64C9}">
      <dgm:prSet/>
      <dgm:spPr/>
      <dgm:t>
        <a:bodyPr/>
        <a:lstStyle/>
        <a:p>
          <a:endParaRPr lang="pl-PL"/>
        </a:p>
      </dgm:t>
    </dgm:pt>
    <dgm:pt modelId="{9B110C21-E480-44F1-9E4F-E5792315405D}">
      <dgm:prSet phldrT="[Tekst]" custT="1"/>
      <dgm:spPr/>
      <dgm:t>
        <a:bodyPr/>
        <a:lstStyle/>
        <a:p>
          <a:r>
            <a:rPr lang="pl-PL" sz="3200" dirty="0"/>
            <a:t>PROJEKT DOKUMENTU KOŃCOWEGO</a:t>
          </a:r>
        </a:p>
      </dgm:t>
    </dgm:pt>
    <dgm:pt modelId="{7DD018B3-88A5-4567-818F-51042436D82D}" type="parTrans" cxnId="{779FFDA4-86E2-494D-9EA8-2322190B1879}">
      <dgm:prSet/>
      <dgm:spPr/>
      <dgm:t>
        <a:bodyPr/>
        <a:lstStyle/>
        <a:p>
          <a:endParaRPr lang="pl-PL"/>
        </a:p>
      </dgm:t>
    </dgm:pt>
    <dgm:pt modelId="{49160DAC-964B-400B-8E5D-DF97FD5DC036}" type="sibTrans" cxnId="{779FFDA4-86E2-494D-9EA8-2322190B1879}">
      <dgm:prSet/>
      <dgm:spPr/>
      <dgm:t>
        <a:bodyPr/>
        <a:lstStyle/>
        <a:p>
          <a:endParaRPr lang="pl-PL"/>
        </a:p>
      </dgm:t>
    </dgm:pt>
    <dgm:pt modelId="{42912BF7-4071-4EFA-A639-408BA41D476D}">
      <dgm:prSet phldrT="[Tekst]" phldr="1"/>
      <dgm:spPr/>
      <dgm:t>
        <a:bodyPr/>
        <a:lstStyle/>
        <a:p>
          <a:endParaRPr lang="pl-PL"/>
        </a:p>
      </dgm:t>
    </dgm:pt>
    <dgm:pt modelId="{97A7B425-BEC3-4539-A1F8-2E753FD7ADAE}" type="parTrans" cxnId="{9A50C3AD-5B0C-4D74-A146-FCC01AD82ED2}">
      <dgm:prSet/>
      <dgm:spPr/>
      <dgm:t>
        <a:bodyPr/>
        <a:lstStyle/>
        <a:p>
          <a:endParaRPr lang="pl-PL"/>
        </a:p>
      </dgm:t>
    </dgm:pt>
    <dgm:pt modelId="{2A44EA24-A8E5-4DE3-A76D-29C19E7B439C}" type="sibTrans" cxnId="{9A50C3AD-5B0C-4D74-A146-FCC01AD82ED2}">
      <dgm:prSet/>
      <dgm:spPr/>
      <dgm:t>
        <a:bodyPr/>
        <a:lstStyle/>
        <a:p>
          <a:endParaRPr lang="pl-PL"/>
        </a:p>
      </dgm:t>
    </dgm:pt>
    <dgm:pt modelId="{772D5936-4D6A-4860-A9EA-844A45975CEF}">
      <dgm:prSet phldrT="[Tekst]"/>
      <dgm:spPr/>
      <dgm:t>
        <a:bodyPr/>
        <a:lstStyle/>
        <a:p>
          <a:r>
            <a:rPr lang="pl-PL" dirty="0"/>
            <a:t>SPECJALNA KOMISJA REDAKCYJNA</a:t>
          </a:r>
        </a:p>
      </dgm:t>
    </dgm:pt>
    <dgm:pt modelId="{931A2A38-3D26-4233-8FBF-75D279BAF216}" type="parTrans" cxnId="{07A160F5-14E5-466E-B546-FA05494F089A}">
      <dgm:prSet/>
      <dgm:spPr/>
      <dgm:t>
        <a:bodyPr/>
        <a:lstStyle/>
        <a:p>
          <a:endParaRPr lang="pl-PL"/>
        </a:p>
      </dgm:t>
    </dgm:pt>
    <dgm:pt modelId="{F7C66EEC-758C-4723-BA43-A066A71C726C}" type="sibTrans" cxnId="{07A160F5-14E5-466E-B546-FA05494F089A}">
      <dgm:prSet/>
      <dgm:spPr/>
      <dgm:t>
        <a:bodyPr/>
        <a:lstStyle/>
        <a:p>
          <a:endParaRPr lang="pl-PL"/>
        </a:p>
      </dgm:t>
    </dgm:pt>
    <dgm:pt modelId="{B5337D6E-0B4C-403B-912A-749F4EDB5773}" type="pres">
      <dgm:prSet presAssocID="{20E825CE-8881-46EF-B813-F94F0A870527}" presName="Name0" presStyleCnt="0">
        <dgm:presLayoutVars>
          <dgm:dir/>
          <dgm:animLvl val="lvl"/>
          <dgm:resizeHandles val="exact"/>
        </dgm:presLayoutVars>
      </dgm:prSet>
      <dgm:spPr/>
    </dgm:pt>
    <dgm:pt modelId="{CFB1BA0D-6B8A-4557-A1AF-FC4E6FD52B70}" type="pres">
      <dgm:prSet presAssocID="{9B110C21-E480-44F1-9E4F-E5792315405D}" presName="boxAndChildren" presStyleCnt="0"/>
      <dgm:spPr/>
    </dgm:pt>
    <dgm:pt modelId="{E00F732E-6A5B-4EC9-A2F8-30A1D4B34F75}" type="pres">
      <dgm:prSet presAssocID="{9B110C21-E480-44F1-9E4F-E5792315405D}" presName="parentTextBox" presStyleLbl="node1" presStyleIdx="0" presStyleCnt="3"/>
      <dgm:spPr/>
    </dgm:pt>
    <dgm:pt modelId="{3ABDCD83-45F5-4853-AA1F-7338F6FA9A1B}" type="pres">
      <dgm:prSet presAssocID="{9B110C21-E480-44F1-9E4F-E5792315405D}" presName="entireBox" presStyleLbl="node1" presStyleIdx="0" presStyleCnt="3"/>
      <dgm:spPr/>
    </dgm:pt>
    <dgm:pt modelId="{D4EE7A59-6C89-4450-AE5B-57FFA99545EC}" type="pres">
      <dgm:prSet presAssocID="{9B110C21-E480-44F1-9E4F-E5792315405D}" presName="descendantBox" presStyleCnt="0"/>
      <dgm:spPr/>
    </dgm:pt>
    <dgm:pt modelId="{AAD092D8-D3C2-47C6-9EFF-B52ED6A73C03}" type="pres">
      <dgm:prSet presAssocID="{42912BF7-4071-4EFA-A639-408BA41D476D}" presName="childTextBox" presStyleLbl="fgAccFollowNode1" presStyleIdx="0" presStyleCnt="6" custFlipHor="0" custScaleX="6912">
        <dgm:presLayoutVars>
          <dgm:bulletEnabled val="1"/>
        </dgm:presLayoutVars>
      </dgm:prSet>
      <dgm:spPr/>
    </dgm:pt>
    <dgm:pt modelId="{499954AE-825F-4E51-87C3-3FD643899EF6}" type="pres">
      <dgm:prSet presAssocID="{772D5936-4D6A-4860-A9EA-844A45975CEF}" presName="childTextBox" presStyleLbl="fgAccFollowNode1" presStyleIdx="1" presStyleCnt="6">
        <dgm:presLayoutVars>
          <dgm:bulletEnabled val="1"/>
        </dgm:presLayoutVars>
      </dgm:prSet>
      <dgm:spPr/>
    </dgm:pt>
    <dgm:pt modelId="{4E7CF3D4-CA40-4793-BAEB-1CA6E79C5F3A}" type="pres">
      <dgm:prSet presAssocID="{5E7B4F82-CEA9-487E-93BE-186C48EB1D4A}" presName="sp" presStyleCnt="0"/>
      <dgm:spPr/>
    </dgm:pt>
    <dgm:pt modelId="{4143E844-993D-4741-99A8-F080847254E2}" type="pres">
      <dgm:prSet presAssocID="{ACADB005-69C2-471C-B45B-8D0C37EC5820}" presName="arrowAndChildren" presStyleCnt="0"/>
      <dgm:spPr/>
    </dgm:pt>
    <dgm:pt modelId="{FC43105F-9BD8-446C-A6DD-858AC9B8D6EA}" type="pres">
      <dgm:prSet presAssocID="{ACADB005-69C2-471C-B45B-8D0C37EC5820}" presName="parentTextArrow" presStyleLbl="node1" presStyleIdx="0" presStyleCnt="3"/>
      <dgm:spPr/>
    </dgm:pt>
    <dgm:pt modelId="{F63B2765-4DD0-4086-926A-C33F43C7067E}" type="pres">
      <dgm:prSet presAssocID="{ACADB005-69C2-471C-B45B-8D0C37EC5820}" presName="arrow" presStyleLbl="node1" presStyleIdx="1" presStyleCnt="3"/>
      <dgm:spPr/>
    </dgm:pt>
    <dgm:pt modelId="{D551BC39-F4AF-4854-8068-B4D9C92CCBB2}" type="pres">
      <dgm:prSet presAssocID="{ACADB005-69C2-471C-B45B-8D0C37EC5820}" presName="descendantArrow" presStyleCnt="0"/>
      <dgm:spPr/>
    </dgm:pt>
    <dgm:pt modelId="{CC97B3C5-2AAA-4FD3-9A39-BB7A5BFA07FA}" type="pres">
      <dgm:prSet presAssocID="{2BEA4FD0-2ED1-415D-A135-7ABECEB56174}" presName="childTextArrow" presStyleLbl="fgAccFollowNode1" presStyleIdx="2" presStyleCnt="6">
        <dgm:presLayoutVars>
          <dgm:bulletEnabled val="1"/>
        </dgm:presLayoutVars>
      </dgm:prSet>
      <dgm:spPr/>
    </dgm:pt>
    <dgm:pt modelId="{8A39EBB2-A0DB-4A8B-8AAF-B66E8BF8D20C}" type="pres">
      <dgm:prSet presAssocID="{6EE38DA1-8836-4670-971E-34BD589D4EFD}" presName="childTextArrow" presStyleLbl="fgAccFollowNode1" presStyleIdx="3" presStyleCnt="6" custScaleX="2000000">
        <dgm:presLayoutVars>
          <dgm:bulletEnabled val="1"/>
        </dgm:presLayoutVars>
      </dgm:prSet>
      <dgm:spPr/>
    </dgm:pt>
    <dgm:pt modelId="{A2D39E1A-9CB0-4660-B82D-E8F3AA51943B}" type="pres">
      <dgm:prSet presAssocID="{FC3954C3-B067-4F11-9066-7A77DDD49894}" presName="sp" presStyleCnt="0"/>
      <dgm:spPr/>
    </dgm:pt>
    <dgm:pt modelId="{2E2340B5-D9E9-4085-A609-0967A95E8761}" type="pres">
      <dgm:prSet presAssocID="{035E1A8C-7D44-46EE-A3B7-10BB64559C31}" presName="arrowAndChildren" presStyleCnt="0"/>
      <dgm:spPr/>
    </dgm:pt>
    <dgm:pt modelId="{6DB02410-C0B5-4C81-BA2B-A2E2315D1FE5}" type="pres">
      <dgm:prSet presAssocID="{035E1A8C-7D44-46EE-A3B7-10BB64559C31}" presName="parentTextArrow" presStyleLbl="node1" presStyleIdx="1" presStyleCnt="3"/>
      <dgm:spPr/>
    </dgm:pt>
    <dgm:pt modelId="{5143902C-67E6-4C29-8076-4E9C1782232A}" type="pres">
      <dgm:prSet presAssocID="{035E1A8C-7D44-46EE-A3B7-10BB64559C31}" presName="arrow" presStyleLbl="node1" presStyleIdx="2" presStyleCnt="3"/>
      <dgm:spPr/>
    </dgm:pt>
    <dgm:pt modelId="{EF8C042F-23CE-4946-A019-75261711CABD}" type="pres">
      <dgm:prSet presAssocID="{035E1A8C-7D44-46EE-A3B7-10BB64559C31}" presName="descendantArrow" presStyleCnt="0"/>
      <dgm:spPr/>
    </dgm:pt>
    <dgm:pt modelId="{1656A18D-975E-4CE3-9E3C-B8A241B9F8B4}" type="pres">
      <dgm:prSet presAssocID="{0766D4FF-7B57-4DE7-B269-80AEA86C172A}" presName="childTextArrow" presStyleLbl="fgAccFollowNode1" presStyleIdx="4" presStyleCnt="6">
        <dgm:presLayoutVars>
          <dgm:bulletEnabled val="1"/>
        </dgm:presLayoutVars>
      </dgm:prSet>
      <dgm:spPr/>
    </dgm:pt>
    <dgm:pt modelId="{D309EF6A-37E9-49D4-8164-83D48E179403}" type="pres">
      <dgm:prSet presAssocID="{3ECB8D40-9F89-4984-9270-5C7AA08F583B}" presName="childTextArrow" presStyleLbl="fgAccFollowNode1" presStyleIdx="5" presStyleCnt="6" custScaleX="2000000">
        <dgm:presLayoutVars>
          <dgm:bulletEnabled val="1"/>
        </dgm:presLayoutVars>
      </dgm:prSet>
      <dgm:spPr/>
    </dgm:pt>
  </dgm:ptLst>
  <dgm:cxnLst>
    <dgm:cxn modelId="{63335509-4D15-404E-9833-0FA2B098C604}" type="presOf" srcId="{42912BF7-4071-4EFA-A639-408BA41D476D}" destId="{AAD092D8-D3C2-47C6-9EFF-B52ED6A73C03}" srcOrd="0" destOrd="0" presId="urn:microsoft.com/office/officeart/2005/8/layout/process4"/>
    <dgm:cxn modelId="{9A418A31-4471-4519-9670-25AA74F70081}" srcId="{035E1A8C-7D44-46EE-A3B7-10BB64559C31}" destId="{3ECB8D40-9F89-4984-9270-5C7AA08F583B}" srcOrd="1" destOrd="0" parTransId="{D6180F11-AA15-494D-9E93-D9BFC16F6C3B}" sibTransId="{8E5E1EC6-EFAA-4FF0-865F-9AFE4D79C009}"/>
    <dgm:cxn modelId="{07A6B232-8FFD-4A20-9DD3-FA73A9690B33}" srcId="{20E825CE-8881-46EF-B813-F94F0A870527}" destId="{035E1A8C-7D44-46EE-A3B7-10BB64559C31}" srcOrd="0" destOrd="0" parTransId="{2FB6CB29-58CB-4084-8835-96F8D901499C}" sibTransId="{FC3954C3-B067-4F11-9066-7A77DDD49894}"/>
    <dgm:cxn modelId="{CA27F164-0524-4D46-828F-0C532ACFEECD}" type="presOf" srcId="{20E825CE-8881-46EF-B813-F94F0A870527}" destId="{B5337D6E-0B4C-403B-912A-749F4EDB5773}" srcOrd="0" destOrd="0" presId="urn:microsoft.com/office/officeart/2005/8/layout/process4"/>
    <dgm:cxn modelId="{7228FE65-0673-4889-83F3-F6077FCD9B57}" type="presOf" srcId="{9B110C21-E480-44F1-9E4F-E5792315405D}" destId="{E00F732E-6A5B-4EC9-A2F8-30A1D4B34F75}" srcOrd="0" destOrd="0" presId="urn:microsoft.com/office/officeart/2005/8/layout/process4"/>
    <dgm:cxn modelId="{5B487C68-A88E-4FDD-807A-1E06D2CB8BD1}" type="presOf" srcId="{2BEA4FD0-2ED1-415D-A135-7ABECEB56174}" destId="{CC97B3C5-2AAA-4FD3-9A39-BB7A5BFA07FA}" srcOrd="0" destOrd="0" presId="urn:microsoft.com/office/officeart/2005/8/layout/process4"/>
    <dgm:cxn modelId="{F020546E-DB22-40FE-9124-F50332CD8340}" type="presOf" srcId="{3ECB8D40-9F89-4984-9270-5C7AA08F583B}" destId="{D309EF6A-37E9-49D4-8164-83D48E179403}" srcOrd="0" destOrd="0" presId="urn:microsoft.com/office/officeart/2005/8/layout/process4"/>
    <dgm:cxn modelId="{2A386272-B1F1-42A3-85CD-0DF61E8289B8}" type="presOf" srcId="{6EE38DA1-8836-4670-971E-34BD589D4EFD}" destId="{8A39EBB2-A0DB-4A8B-8AAF-B66E8BF8D20C}" srcOrd="0" destOrd="0" presId="urn:microsoft.com/office/officeart/2005/8/layout/process4"/>
    <dgm:cxn modelId="{6A221876-AD91-46DB-B028-AD92F0AE6B0F}" type="presOf" srcId="{035E1A8C-7D44-46EE-A3B7-10BB64559C31}" destId="{6DB02410-C0B5-4C81-BA2B-A2E2315D1FE5}" srcOrd="0" destOrd="0" presId="urn:microsoft.com/office/officeart/2005/8/layout/process4"/>
    <dgm:cxn modelId="{39BE187E-7F35-4AB5-A5F5-5C4EC2EAE830}" srcId="{035E1A8C-7D44-46EE-A3B7-10BB64559C31}" destId="{0766D4FF-7B57-4DE7-B269-80AEA86C172A}" srcOrd="0" destOrd="0" parTransId="{3AF0F978-1655-4318-A50A-4C6CC7645D4C}" sibTransId="{D7CCF020-9920-47EA-866F-0C7751710284}"/>
    <dgm:cxn modelId="{649B5E82-FA30-4C28-BEEE-D9CAFD6E0421}" type="presOf" srcId="{ACADB005-69C2-471C-B45B-8D0C37EC5820}" destId="{FC43105F-9BD8-446C-A6DD-858AC9B8D6EA}" srcOrd="0" destOrd="0" presId="urn:microsoft.com/office/officeart/2005/8/layout/process4"/>
    <dgm:cxn modelId="{B598F9A4-C383-4F0F-B9F5-202814706D02}" srcId="{20E825CE-8881-46EF-B813-F94F0A870527}" destId="{ACADB005-69C2-471C-B45B-8D0C37EC5820}" srcOrd="1" destOrd="0" parTransId="{7DD5A323-10A4-40F5-89C0-31C6E4566CB0}" sibTransId="{5E7B4F82-CEA9-487E-93BE-186C48EB1D4A}"/>
    <dgm:cxn modelId="{779FFDA4-86E2-494D-9EA8-2322190B1879}" srcId="{20E825CE-8881-46EF-B813-F94F0A870527}" destId="{9B110C21-E480-44F1-9E4F-E5792315405D}" srcOrd="2" destOrd="0" parTransId="{7DD018B3-88A5-4567-818F-51042436D82D}" sibTransId="{49160DAC-964B-400B-8E5D-DF97FD5DC036}"/>
    <dgm:cxn modelId="{FF263EAA-163C-474B-8F87-5DB3604A64C9}" srcId="{ACADB005-69C2-471C-B45B-8D0C37EC5820}" destId="{6EE38DA1-8836-4670-971E-34BD589D4EFD}" srcOrd="1" destOrd="0" parTransId="{852B5BF1-D4A0-42CB-927E-30E7CC63A739}" sibTransId="{BC6E8971-CD72-4A5C-A920-AC3488327150}"/>
    <dgm:cxn modelId="{9A50C3AD-5B0C-4D74-A146-FCC01AD82ED2}" srcId="{9B110C21-E480-44F1-9E4F-E5792315405D}" destId="{42912BF7-4071-4EFA-A639-408BA41D476D}" srcOrd="0" destOrd="0" parTransId="{97A7B425-BEC3-4539-A1F8-2E753FD7ADAE}" sibTransId="{2A44EA24-A8E5-4DE3-A76D-29C19E7B439C}"/>
    <dgm:cxn modelId="{6B01C0B8-EB9B-4278-B912-52ECBEDFBF0D}" type="presOf" srcId="{0766D4FF-7B57-4DE7-B269-80AEA86C172A}" destId="{1656A18D-975E-4CE3-9E3C-B8A241B9F8B4}" srcOrd="0" destOrd="0" presId="urn:microsoft.com/office/officeart/2005/8/layout/process4"/>
    <dgm:cxn modelId="{8208B7BD-5965-4123-82EA-88382465CC31}" type="presOf" srcId="{9B110C21-E480-44F1-9E4F-E5792315405D}" destId="{3ABDCD83-45F5-4853-AA1F-7338F6FA9A1B}" srcOrd="1" destOrd="0" presId="urn:microsoft.com/office/officeart/2005/8/layout/process4"/>
    <dgm:cxn modelId="{CF7920D3-B881-4C5E-9CAC-3B9033861BDE}" type="presOf" srcId="{035E1A8C-7D44-46EE-A3B7-10BB64559C31}" destId="{5143902C-67E6-4C29-8076-4E9C1782232A}" srcOrd="1" destOrd="0" presId="urn:microsoft.com/office/officeart/2005/8/layout/process4"/>
    <dgm:cxn modelId="{941A4FE0-80E7-429B-B064-25634783BE12}" type="presOf" srcId="{772D5936-4D6A-4860-A9EA-844A45975CEF}" destId="{499954AE-825F-4E51-87C3-3FD643899EF6}" srcOrd="0" destOrd="0" presId="urn:microsoft.com/office/officeart/2005/8/layout/process4"/>
    <dgm:cxn modelId="{30B061F4-10FA-4B46-B99F-79AF08012004}" type="presOf" srcId="{ACADB005-69C2-471C-B45B-8D0C37EC5820}" destId="{F63B2765-4DD0-4086-926A-C33F43C7067E}" srcOrd="1" destOrd="0" presId="urn:microsoft.com/office/officeart/2005/8/layout/process4"/>
    <dgm:cxn modelId="{07A160F5-14E5-466E-B546-FA05494F089A}" srcId="{9B110C21-E480-44F1-9E4F-E5792315405D}" destId="{772D5936-4D6A-4860-A9EA-844A45975CEF}" srcOrd="1" destOrd="0" parTransId="{931A2A38-3D26-4233-8FBF-75D279BAF216}" sibTransId="{F7C66EEC-758C-4723-BA43-A066A71C726C}"/>
    <dgm:cxn modelId="{1D24E3F8-CCF5-439E-B84F-D3C0CD4AC1C8}" srcId="{ACADB005-69C2-471C-B45B-8D0C37EC5820}" destId="{2BEA4FD0-2ED1-415D-A135-7ABECEB56174}" srcOrd="0" destOrd="0" parTransId="{FEDC0825-E039-48CB-90AF-A6C72149A979}" sibTransId="{A68C64C1-78F7-4776-B8C4-BB333A610183}"/>
    <dgm:cxn modelId="{A16F740A-4F1D-4654-9825-57C7BFAE1813}" type="presParOf" srcId="{B5337D6E-0B4C-403B-912A-749F4EDB5773}" destId="{CFB1BA0D-6B8A-4557-A1AF-FC4E6FD52B70}" srcOrd="0" destOrd="0" presId="urn:microsoft.com/office/officeart/2005/8/layout/process4"/>
    <dgm:cxn modelId="{D045F619-61A6-4ADD-AD1B-82282FB90269}" type="presParOf" srcId="{CFB1BA0D-6B8A-4557-A1AF-FC4E6FD52B70}" destId="{E00F732E-6A5B-4EC9-A2F8-30A1D4B34F75}" srcOrd="0" destOrd="0" presId="urn:microsoft.com/office/officeart/2005/8/layout/process4"/>
    <dgm:cxn modelId="{6CC70F48-0BC3-4278-A060-D7F1765A537C}" type="presParOf" srcId="{CFB1BA0D-6B8A-4557-A1AF-FC4E6FD52B70}" destId="{3ABDCD83-45F5-4853-AA1F-7338F6FA9A1B}" srcOrd="1" destOrd="0" presId="urn:microsoft.com/office/officeart/2005/8/layout/process4"/>
    <dgm:cxn modelId="{D9836BFE-34C5-4AEB-9C98-BD5807372AF5}" type="presParOf" srcId="{CFB1BA0D-6B8A-4557-A1AF-FC4E6FD52B70}" destId="{D4EE7A59-6C89-4450-AE5B-57FFA99545EC}" srcOrd="2" destOrd="0" presId="urn:microsoft.com/office/officeart/2005/8/layout/process4"/>
    <dgm:cxn modelId="{72287940-FF89-4812-8238-C1EB6F3D1E99}" type="presParOf" srcId="{D4EE7A59-6C89-4450-AE5B-57FFA99545EC}" destId="{AAD092D8-D3C2-47C6-9EFF-B52ED6A73C03}" srcOrd="0" destOrd="0" presId="urn:microsoft.com/office/officeart/2005/8/layout/process4"/>
    <dgm:cxn modelId="{92A35566-08FD-43B2-A999-FD1A9465EFE3}" type="presParOf" srcId="{D4EE7A59-6C89-4450-AE5B-57FFA99545EC}" destId="{499954AE-825F-4E51-87C3-3FD643899EF6}" srcOrd="1" destOrd="0" presId="urn:microsoft.com/office/officeart/2005/8/layout/process4"/>
    <dgm:cxn modelId="{6C4CF919-A715-4F47-A750-AAEF3E474784}" type="presParOf" srcId="{B5337D6E-0B4C-403B-912A-749F4EDB5773}" destId="{4E7CF3D4-CA40-4793-BAEB-1CA6E79C5F3A}" srcOrd="1" destOrd="0" presId="urn:microsoft.com/office/officeart/2005/8/layout/process4"/>
    <dgm:cxn modelId="{3AC21CF0-7952-45F2-A584-44D9673A331B}" type="presParOf" srcId="{B5337D6E-0B4C-403B-912A-749F4EDB5773}" destId="{4143E844-993D-4741-99A8-F080847254E2}" srcOrd="2" destOrd="0" presId="urn:microsoft.com/office/officeart/2005/8/layout/process4"/>
    <dgm:cxn modelId="{C24E7CB4-3EC2-4BB8-947D-3FC1C7903B0B}" type="presParOf" srcId="{4143E844-993D-4741-99A8-F080847254E2}" destId="{FC43105F-9BD8-446C-A6DD-858AC9B8D6EA}" srcOrd="0" destOrd="0" presId="urn:microsoft.com/office/officeart/2005/8/layout/process4"/>
    <dgm:cxn modelId="{232FD6D1-0C61-459B-9B2C-E40CF4086F0E}" type="presParOf" srcId="{4143E844-993D-4741-99A8-F080847254E2}" destId="{F63B2765-4DD0-4086-926A-C33F43C7067E}" srcOrd="1" destOrd="0" presId="urn:microsoft.com/office/officeart/2005/8/layout/process4"/>
    <dgm:cxn modelId="{21CAEFFA-CBA4-4F09-92BF-D42284D8F856}" type="presParOf" srcId="{4143E844-993D-4741-99A8-F080847254E2}" destId="{D551BC39-F4AF-4854-8068-B4D9C92CCBB2}" srcOrd="2" destOrd="0" presId="urn:microsoft.com/office/officeart/2005/8/layout/process4"/>
    <dgm:cxn modelId="{A4724DD6-C348-4983-8598-7E61B1AF656A}" type="presParOf" srcId="{D551BC39-F4AF-4854-8068-B4D9C92CCBB2}" destId="{CC97B3C5-2AAA-4FD3-9A39-BB7A5BFA07FA}" srcOrd="0" destOrd="0" presId="urn:microsoft.com/office/officeart/2005/8/layout/process4"/>
    <dgm:cxn modelId="{911488BC-5CB3-4F8D-882A-416D5CA1AF5C}" type="presParOf" srcId="{D551BC39-F4AF-4854-8068-B4D9C92CCBB2}" destId="{8A39EBB2-A0DB-4A8B-8AAF-B66E8BF8D20C}" srcOrd="1" destOrd="0" presId="urn:microsoft.com/office/officeart/2005/8/layout/process4"/>
    <dgm:cxn modelId="{615CF64A-4F29-4D24-A86C-9081F5E6C9BF}" type="presParOf" srcId="{B5337D6E-0B4C-403B-912A-749F4EDB5773}" destId="{A2D39E1A-9CB0-4660-B82D-E8F3AA51943B}" srcOrd="3" destOrd="0" presId="urn:microsoft.com/office/officeart/2005/8/layout/process4"/>
    <dgm:cxn modelId="{3248F285-60CE-443D-B498-6AFFBD74E00A}" type="presParOf" srcId="{B5337D6E-0B4C-403B-912A-749F4EDB5773}" destId="{2E2340B5-D9E9-4085-A609-0967A95E8761}" srcOrd="4" destOrd="0" presId="urn:microsoft.com/office/officeart/2005/8/layout/process4"/>
    <dgm:cxn modelId="{9425B488-E8B5-4ABF-970C-44E49D6D1F08}" type="presParOf" srcId="{2E2340B5-D9E9-4085-A609-0967A95E8761}" destId="{6DB02410-C0B5-4C81-BA2B-A2E2315D1FE5}" srcOrd="0" destOrd="0" presId="urn:microsoft.com/office/officeart/2005/8/layout/process4"/>
    <dgm:cxn modelId="{DB782617-9EA5-467B-ADF9-E3E8B08B0DCC}" type="presParOf" srcId="{2E2340B5-D9E9-4085-A609-0967A95E8761}" destId="{5143902C-67E6-4C29-8076-4E9C1782232A}" srcOrd="1" destOrd="0" presId="urn:microsoft.com/office/officeart/2005/8/layout/process4"/>
    <dgm:cxn modelId="{ACBB4D6C-3091-430D-BA65-1AC2BE4B25C5}" type="presParOf" srcId="{2E2340B5-D9E9-4085-A609-0967A95E8761}" destId="{EF8C042F-23CE-4946-A019-75261711CABD}" srcOrd="2" destOrd="0" presId="urn:microsoft.com/office/officeart/2005/8/layout/process4"/>
    <dgm:cxn modelId="{026C72D9-7E2F-4D02-8143-6B29FE9F6145}" type="presParOf" srcId="{EF8C042F-23CE-4946-A019-75261711CABD}" destId="{1656A18D-975E-4CE3-9E3C-B8A241B9F8B4}" srcOrd="0" destOrd="0" presId="urn:microsoft.com/office/officeart/2005/8/layout/process4"/>
    <dgm:cxn modelId="{BF32368D-1CC9-4A66-8BD8-7790861651F6}" type="presParOf" srcId="{EF8C042F-23CE-4946-A019-75261711CABD}" destId="{D309EF6A-37E9-49D4-8164-83D48E179403}"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208411-F2EC-42CD-AD5D-503D71E1052A}" type="doc">
      <dgm:prSet loTypeId="urn:microsoft.com/office/officeart/2005/8/layout/process4" loCatId="process" qsTypeId="urn:microsoft.com/office/officeart/2005/8/quickstyle/simple3" qsCatId="simple" csTypeId="urn:microsoft.com/office/officeart/2005/8/colors/accent1_2" csCatId="accent1" phldr="1"/>
      <dgm:spPr/>
      <dgm:t>
        <a:bodyPr/>
        <a:lstStyle/>
        <a:p>
          <a:endParaRPr lang="pl-PL"/>
        </a:p>
      </dgm:t>
    </dgm:pt>
    <dgm:pt modelId="{0F8DB445-D8F9-40A6-9733-169F3ECDE7D6}">
      <dgm:prSet phldrT="[Tekst]" custT="1"/>
      <dgm:spPr/>
      <dgm:t>
        <a:bodyPr/>
        <a:lstStyle/>
        <a:p>
          <a:r>
            <a:rPr lang="pl-PL" sz="4000" dirty="0"/>
            <a:t>RELATIO FINALIS</a:t>
          </a:r>
        </a:p>
      </dgm:t>
    </dgm:pt>
    <dgm:pt modelId="{30453741-DB33-454E-BCBE-D0072559D7BA}" type="parTrans" cxnId="{84CB21C9-15E2-4141-857A-FCFDD95E7230}">
      <dgm:prSet/>
      <dgm:spPr/>
      <dgm:t>
        <a:bodyPr/>
        <a:lstStyle/>
        <a:p>
          <a:endParaRPr lang="pl-PL"/>
        </a:p>
      </dgm:t>
    </dgm:pt>
    <dgm:pt modelId="{1672E090-112C-4511-B61A-A3B05D6CBDDF}" type="sibTrans" cxnId="{84CB21C9-15E2-4141-857A-FCFDD95E7230}">
      <dgm:prSet/>
      <dgm:spPr/>
      <dgm:t>
        <a:bodyPr/>
        <a:lstStyle/>
        <a:p>
          <a:endParaRPr lang="pl-PL"/>
        </a:p>
      </dgm:t>
    </dgm:pt>
    <dgm:pt modelId="{1A757E77-F26F-4032-98D5-334397742E9A}">
      <dgm:prSet phldrT="[Tekst]" phldr="1"/>
      <dgm:spPr/>
      <dgm:t>
        <a:bodyPr/>
        <a:lstStyle/>
        <a:p>
          <a:endParaRPr lang="pl-PL"/>
        </a:p>
      </dgm:t>
    </dgm:pt>
    <dgm:pt modelId="{0A85EB0F-F7CD-4DC0-8E1F-65CB6C84D566}" type="parTrans" cxnId="{5DEEE75E-67FE-4B72-97BE-855B604439F2}">
      <dgm:prSet/>
      <dgm:spPr/>
      <dgm:t>
        <a:bodyPr/>
        <a:lstStyle/>
        <a:p>
          <a:endParaRPr lang="pl-PL"/>
        </a:p>
      </dgm:t>
    </dgm:pt>
    <dgm:pt modelId="{C37D1057-24A2-4454-829C-E7BA5159FD70}" type="sibTrans" cxnId="{5DEEE75E-67FE-4B72-97BE-855B604439F2}">
      <dgm:prSet/>
      <dgm:spPr/>
      <dgm:t>
        <a:bodyPr/>
        <a:lstStyle/>
        <a:p>
          <a:endParaRPr lang="pl-PL"/>
        </a:p>
      </dgm:t>
    </dgm:pt>
    <dgm:pt modelId="{494DABCF-2F8F-4571-8A52-39882C9B4DC2}">
      <dgm:prSet phldrT="[Tekst]"/>
      <dgm:spPr/>
      <dgm:t>
        <a:bodyPr/>
        <a:lstStyle/>
        <a:p>
          <a:r>
            <a:rPr lang="pl-PL" dirty="0"/>
            <a:t>Głosowanie – 2/3 głosów</a:t>
          </a:r>
        </a:p>
      </dgm:t>
    </dgm:pt>
    <dgm:pt modelId="{5E70EED4-D12D-484D-ACE2-97FA993259BF}" type="parTrans" cxnId="{88EFAA28-59C2-4480-A2EE-069396184093}">
      <dgm:prSet/>
      <dgm:spPr/>
      <dgm:t>
        <a:bodyPr/>
        <a:lstStyle/>
        <a:p>
          <a:endParaRPr lang="pl-PL"/>
        </a:p>
      </dgm:t>
    </dgm:pt>
    <dgm:pt modelId="{EEFA8F99-ED0B-4D73-8FDC-CFA603BA03E5}" type="sibTrans" cxnId="{88EFAA28-59C2-4480-A2EE-069396184093}">
      <dgm:prSet/>
      <dgm:spPr/>
      <dgm:t>
        <a:bodyPr/>
        <a:lstStyle/>
        <a:p>
          <a:endParaRPr lang="pl-PL"/>
        </a:p>
      </dgm:t>
    </dgm:pt>
    <dgm:pt modelId="{1893AF01-939E-4E2B-8355-5226EB98660A}">
      <dgm:prSet phldrT="[Tekst]" custT="1"/>
      <dgm:spPr/>
      <dgm:t>
        <a:bodyPr/>
        <a:lstStyle/>
        <a:p>
          <a:r>
            <a:rPr lang="pl-PL" sz="4000" dirty="0"/>
            <a:t>ADHORTACJA APOSTOLSKA</a:t>
          </a:r>
        </a:p>
      </dgm:t>
    </dgm:pt>
    <dgm:pt modelId="{9CB67508-F061-4DE3-BBFF-50A1216AF05C}" type="parTrans" cxnId="{1B31A7CB-F87C-48AE-85B2-4AFE934204D0}">
      <dgm:prSet/>
      <dgm:spPr/>
      <dgm:t>
        <a:bodyPr/>
        <a:lstStyle/>
        <a:p>
          <a:endParaRPr lang="pl-PL"/>
        </a:p>
      </dgm:t>
    </dgm:pt>
    <dgm:pt modelId="{82D0E8D6-823C-44C0-BED7-B5E6BC8C3AA2}" type="sibTrans" cxnId="{1B31A7CB-F87C-48AE-85B2-4AFE934204D0}">
      <dgm:prSet/>
      <dgm:spPr/>
      <dgm:t>
        <a:bodyPr/>
        <a:lstStyle/>
        <a:p>
          <a:endParaRPr lang="pl-PL"/>
        </a:p>
      </dgm:t>
    </dgm:pt>
    <dgm:pt modelId="{4E1EA77E-E8D3-4FA6-A53D-9252DEC7C84F}">
      <dgm:prSet phldrT="[Tekst]" phldr="1"/>
      <dgm:spPr/>
      <dgm:t>
        <a:bodyPr/>
        <a:lstStyle/>
        <a:p>
          <a:endParaRPr lang="pl-PL"/>
        </a:p>
      </dgm:t>
    </dgm:pt>
    <dgm:pt modelId="{0DBAD6F0-B072-4CE9-9797-635721296DE0}" type="parTrans" cxnId="{305830BC-5977-4DD4-BB30-99C38812CAF0}">
      <dgm:prSet/>
      <dgm:spPr/>
      <dgm:t>
        <a:bodyPr/>
        <a:lstStyle/>
        <a:p>
          <a:endParaRPr lang="pl-PL"/>
        </a:p>
      </dgm:t>
    </dgm:pt>
    <dgm:pt modelId="{BF3B0680-FEAD-4485-94BC-503C4DEF010B}" type="sibTrans" cxnId="{305830BC-5977-4DD4-BB30-99C38812CAF0}">
      <dgm:prSet/>
      <dgm:spPr/>
      <dgm:t>
        <a:bodyPr/>
        <a:lstStyle/>
        <a:p>
          <a:endParaRPr lang="pl-PL"/>
        </a:p>
      </dgm:t>
    </dgm:pt>
    <dgm:pt modelId="{8873424B-B8D2-4C9B-98B3-5A87F289A13C}">
      <dgm:prSet phldrT="[Tekst]"/>
      <dgm:spPr/>
      <dgm:t>
        <a:bodyPr/>
        <a:lstStyle/>
        <a:p>
          <a:r>
            <a:rPr lang="pl-PL" dirty="0"/>
            <a:t>Papież</a:t>
          </a:r>
        </a:p>
      </dgm:t>
    </dgm:pt>
    <dgm:pt modelId="{48480009-8ADE-42CA-9223-B6B7A49D6FC7}" type="parTrans" cxnId="{D08A3627-73C9-442C-9C20-B865A587F7B4}">
      <dgm:prSet/>
      <dgm:spPr/>
      <dgm:t>
        <a:bodyPr/>
        <a:lstStyle/>
        <a:p>
          <a:endParaRPr lang="pl-PL"/>
        </a:p>
      </dgm:t>
    </dgm:pt>
    <dgm:pt modelId="{62E6A437-B55F-408D-88FF-6D642D8617AC}" type="sibTrans" cxnId="{D08A3627-73C9-442C-9C20-B865A587F7B4}">
      <dgm:prSet/>
      <dgm:spPr/>
      <dgm:t>
        <a:bodyPr/>
        <a:lstStyle/>
        <a:p>
          <a:endParaRPr lang="pl-PL"/>
        </a:p>
      </dgm:t>
    </dgm:pt>
    <dgm:pt modelId="{78474584-5DE6-497B-A573-038732F3D73A}" type="pres">
      <dgm:prSet presAssocID="{E3208411-F2EC-42CD-AD5D-503D71E1052A}" presName="Name0" presStyleCnt="0">
        <dgm:presLayoutVars>
          <dgm:dir/>
          <dgm:animLvl val="lvl"/>
          <dgm:resizeHandles val="exact"/>
        </dgm:presLayoutVars>
      </dgm:prSet>
      <dgm:spPr/>
    </dgm:pt>
    <dgm:pt modelId="{59DB11CE-C05F-42D0-B974-111ED780D9E1}" type="pres">
      <dgm:prSet presAssocID="{1893AF01-939E-4E2B-8355-5226EB98660A}" presName="boxAndChildren" presStyleCnt="0"/>
      <dgm:spPr/>
    </dgm:pt>
    <dgm:pt modelId="{7A262FBD-F6C7-4ADD-9F27-C634F3E6520B}" type="pres">
      <dgm:prSet presAssocID="{1893AF01-939E-4E2B-8355-5226EB98660A}" presName="parentTextBox" presStyleLbl="node1" presStyleIdx="0" presStyleCnt="2"/>
      <dgm:spPr/>
    </dgm:pt>
    <dgm:pt modelId="{6A009FF5-E844-4AEA-93A8-8F6BFF40E066}" type="pres">
      <dgm:prSet presAssocID="{1893AF01-939E-4E2B-8355-5226EB98660A}" presName="entireBox" presStyleLbl="node1" presStyleIdx="0" presStyleCnt="2"/>
      <dgm:spPr/>
    </dgm:pt>
    <dgm:pt modelId="{EDFD5BBF-A53E-448F-9150-E9F31EE71B01}" type="pres">
      <dgm:prSet presAssocID="{1893AF01-939E-4E2B-8355-5226EB98660A}" presName="descendantBox" presStyleCnt="0"/>
      <dgm:spPr/>
    </dgm:pt>
    <dgm:pt modelId="{F8940393-2299-4D9A-BEED-783F4E102CB3}" type="pres">
      <dgm:prSet presAssocID="{4E1EA77E-E8D3-4FA6-A53D-9252DEC7C84F}" presName="childTextBox" presStyleLbl="fgAccFollowNode1" presStyleIdx="0" presStyleCnt="4">
        <dgm:presLayoutVars>
          <dgm:bulletEnabled val="1"/>
        </dgm:presLayoutVars>
      </dgm:prSet>
      <dgm:spPr/>
    </dgm:pt>
    <dgm:pt modelId="{93A844FA-03B2-4967-9374-0BCDB15AE919}" type="pres">
      <dgm:prSet presAssocID="{8873424B-B8D2-4C9B-98B3-5A87F289A13C}" presName="childTextBox" presStyleLbl="fgAccFollowNode1" presStyleIdx="1" presStyleCnt="4" custScaleX="2000000">
        <dgm:presLayoutVars>
          <dgm:bulletEnabled val="1"/>
        </dgm:presLayoutVars>
      </dgm:prSet>
      <dgm:spPr/>
    </dgm:pt>
    <dgm:pt modelId="{A154933B-4DF1-45E3-AB2B-27F84C0DFD5D}" type="pres">
      <dgm:prSet presAssocID="{1672E090-112C-4511-B61A-A3B05D6CBDDF}" presName="sp" presStyleCnt="0"/>
      <dgm:spPr/>
    </dgm:pt>
    <dgm:pt modelId="{F2FEB679-1395-4614-9069-38F067600786}" type="pres">
      <dgm:prSet presAssocID="{0F8DB445-D8F9-40A6-9733-169F3ECDE7D6}" presName="arrowAndChildren" presStyleCnt="0"/>
      <dgm:spPr/>
    </dgm:pt>
    <dgm:pt modelId="{70D256A0-A88B-4FAB-A2F2-7F22CE3C088A}" type="pres">
      <dgm:prSet presAssocID="{0F8DB445-D8F9-40A6-9733-169F3ECDE7D6}" presName="parentTextArrow" presStyleLbl="node1" presStyleIdx="0" presStyleCnt="2"/>
      <dgm:spPr/>
    </dgm:pt>
    <dgm:pt modelId="{1D96E564-516F-44E4-9479-15FAFB8F79D1}" type="pres">
      <dgm:prSet presAssocID="{0F8DB445-D8F9-40A6-9733-169F3ECDE7D6}" presName="arrow" presStyleLbl="node1" presStyleIdx="1" presStyleCnt="2"/>
      <dgm:spPr/>
    </dgm:pt>
    <dgm:pt modelId="{3F8CC035-5B3C-417A-BAF2-8B9F65FF6EA0}" type="pres">
      <dgm:prSet presAssocID="{0F8DB445-D8F9-40A6-9733-169F3ECDE7D6}" presName="descendantArrow" presStyleCnt="0"/>
      <dgm:spPr/>
    </dgm:pt>
    <dgm:pt modelId="{C2ED96E0-97FF-4F95-8914-3A816B53FC61}" type="pres">
      <dgm:prSet presAssocID="{1A757E77-F26F-4032-98D5-334397742E9A}" presName="childTextArrow" presStyleLbl="fgAccFollowNode1" presStyleIdx="2" presStyleCnt="4" custFlipHor="0" custScaleX="2067">
        <dgm:presLayoutVars>
          <dgm:bulletEnabled val="1"/>
        </dgm:presLayoutVars>
      </dgm:prSet>
      <dgm:spPr/>
    </dgm:pt>
    <dgm:pt modelId="{B25369A5-376E-48B5-9410-11ED90DBBB46}" type="pres">
      <dgm:prSet presAssocID="{494DABCF-2F8F-4571-8A52-39882C9B4DC2}" presName="childTextArrow" presStyleLbl="fgAccFollowNode1" presStyleIdx="3" presStyleCnt="4">
        <dgm:presLayoutVars>
          <dgm:bulletEnabled val="1"/>
        </dgm:presLayoutVars>
      </dgm:prSet>
      <dgm:spPr/>
    </dgm:pt>
  </dgm:ptLst>
  <dgm:cxnLst>
    <dgm:cxn modelId="{BD251304-D860-4FA2-A2E3-14DC214388B6}" type="presOf" srcId="{0F8DB445-D8F9-40A6-9733-169F3ECDE7D6}" destId="{70D256A0-A88B-4FAB-A2F2-7F22CE3C088A}" srcOrd="0" destOrd="0" presId="urn:microsoft.com/office/officeart/2005/8/layout/process4"/>
    <dgm:cxn modelId="{D08A3627-73C9-442C-9C20-B865A587F7B4}" srcId="{1893AF01-939E-4E2B-8355-5226EB98660A}" destId="{8873424B-B8D2-4C9B-98B3-5A87F289A13C}" srcOrd="1" destOrd="0" parTransId="{48480009-8ADE-42CA-9223-B6B7A49D6FC7}" sibTransId="{62E6A437-B55F-408D-88FF-6D642D8617AC}"/>
    <dgm:cxn modelId="{88EFAA28-59C2-4480-A2EE-069396184093}" srcId="{0F8DB445-D8F9-40A6-9733-169F3ECDE7D6}" destId="{494DABCF-2F8F-4571-8A52-39882C9B4DC2}" srcOrd="1" destOrd="0" parTransId="{5E70EED4-D12D-484D-ACE2-97FA993259BF}" sibTransId="{EEFA8F99-ED0B-4D73-8FDC-CFA603BA03E5}"/>
    <dgm:cxn modelId="{9DFF0B5E-C6C9-4393-A58A-626397695E73}" type="presOf" srcId="{1893AF01-939E-4E2B-8355-5226EB98660A}" destId="{7A262FBD-F6C7-4ADD-9F27-C634F3E6520B}" srcOrd="0" destOrd="0" presId="urn:microsoft.com/office/officeart/2005/8/layout/process4"/>
    <dgm:cxn modelId="{5DEEE75E-67FE-4B72-97BE-855B604439F2}" srcId="{0F8DB445-D8F9-40A6-9733-169F3ECDE7D6}" destId="{1A757E77-F26F-4032-98D5-334397742E9A}" srcOrd="0" destOrd="0" parTransId="{0A85EB0F-F7CD-4DC0-8E1F-65CB6C84D566}" sibTransId="{C37D1057-24A2-4454-829C-E7BA5159FD70}"/>
    <dgm:cxn modelId="{34DF766E-036E-4DB1-9BC0-5A6D42FB96D1}" type="presOf" srcId="{1893AF01-939E-4E2B-8355-5226EB98660A}" destId="{6A009FF5-E844-4AEA-93A8-8F6BFF40E066}" srcOrd="1" destOrd="0" presId="urn:microsoft.com/office/officeart/2005/8/layout/process4"/>
    <dgm:cxn modelId="{9CEF7655-87F4-4508-B1B8-8FF841EDBD28}" type="presOf" srcId="{0F8DB445-D8F9-40A6-9733-169F3ECDE7D6}" destId="{1D96E564-516F-44E4-9479-15FAFB8F79D1}" srcOrd="1" destOrd="0" presId="urn:microsoft.com/office/officeart/2005/8/layout/process4"/>
    <dgm:cxn modelId="{556F0087-5505-4643-A946-AA75B6630B60}" type="presOf" srcId="{E3208411-F2EC-42CD-AD5D-503D71E1052A}" destId="{78474584-5DE6-497B-A573-038732F3D73A}" srcOrd="0" destOrd="0" presId="urn:microsoft.com/office/officeart/2005/8/layout/process4"/>
    <dgm:cxn modelId="{F5444899-6319-4597-AD44-03767DC147E4}" type="presOf" srcId="{494DABCF-2F8F-4571-8A52-39882C9B4DC2}" destId="{B25369A5-376E-48B5-9410-11ED90DBBB46}" srcOrd="0" destOrd="0" presId="urn:microsoft.com/office/officeart/2005/8/layout/process4"/>
    <dgm:cxn modelId="{305830BC-5977-4DD4-BB30-99C38812CAF0}" srcId="{1893AF01-939E-4E2B-8355-5226EB98660A}" destId="{4E1EA77E-E8D3-4FA6-A53D-9252DEC7C84F}" srcOrd="0" destOrd="0" parTransId="{0DBAD6F0-B072-4CE9-9797-635721296DE0}" sibTransId="{BF3B0680-FEAD-4485-94BC-503C4DEF010B}"/>
    <dgm:cxn modelId="{D655A7C5-AEA2-4ECC-8607-8AAE1E1A6EDD}" type="presOf" srcId="{4E1EA77E-E8D3-4FA6-A53D-9252DEC7C84F}" destId="{F8940393-2299-4D9A-BEED-783F4E102CB3}" srcOrd="0" destOrd="0" presId="urn:microsoft.com/office/officeart/2005/8/layout/process4"/>
    <dgm:cxn modelId="{9D051CC9-A474-4393-9B23-2DF1EF39EF4E}" type="presOf" srcId="{8873424B-B8D2-4C9B-98B3-5A87F289A13C}" destId="{93A844FA-03B2-4967-9374-0BCDB15AE919}" srcOrd="0" destOrd="0" presId="urn:microsoft.com/office/officeart/2005/8/layout/process4"/>
    <dgm:cxn modelId="{84CB21C9-15E2-4141-857A-FCFDD95E7230}" srcId="{E3208411-F2EC-42CD-AD5D-503D71E1052A}" destId="{0F8DB445-D8F9-40A6-9733-169F3ECDE7D6}" srcOrd="0" destOrd="0" parTransId="{30453741-DB33-454E-BCBE-D0072559D7BA}" sibTransId="{1672E090-112C-4511-B61A-A3B05D6CBDDF}"/>
    <dgm:cxn modelId="{1B31A7CB-F87C-48AE-85B2-4AFE934204D0}" srcId="{E3208411-F2EC-42CD-AD5D-503D71E1052A}" destId="{1893AF01-939E-4E2B-8355-5226EB98660A}" srcOrd="1" destOrd="0" parTransId="{9CB67508-F061-4DE3-BBFF-50A1216AF05C}" sibTransId="{82D0E8D6-823C-44C0-BED7-B5E6BC8C3AA2}"/>
    <dgm:cxn modelId="{5EE01FCC-8D92-40D8-8C9B-0C53F7A3DF28}" type="presOf" srcId="{1A757E77-F26F-4032-98D5-334397742E9A}" destId="{C2ED96E0-97FF-4F95-8914-3A816B53FC61}" srcOrd="0" destOrd="0" presId="urn:microsoft.com/office/officeart/2005/8/layout/process4"/>
    <dgm:cxn modelId="{C6FBEA82-4D8B-44DC-8BE3-59461344F9AA}" type="presParOf" srcId="{78474584-5DE6-497B-A573-038732F3D73A}" destId="{59DB11CE-C05F-42D0-B974-111ED780D9E1}" srcOrd="0" destOrd="0" presId="urn:microsoft.com/office/officeart/2005/8/layout/process4"/>
    <dgm:cxn modelId="{6F3C3D94-7363-4DF0-98FE-F18E765C3BE1}" type="presParOf" srcId="{59DB11CE-C05F-42D0-B974-111ED780D9E1}" destId="{7A262FBD-F6C7-4ADD-9F27-C634F3E6520B}" srcOrd="0" destOrd="0" presId="urn:microsoft.com/office/officeart/2005/8/layout/process4"/>
    <dgm:cxn modelId="{053D5BDB-CA58-477F-8768-340A673485C7}" type="presParOf" srcId="{59DB11CE-C05F-42D0-B974-111ED780D9E1}" destId="{6A009FF5-E844-4AEA-93A8-8F6BFF40E066}" srcOrd="1" destOrd="0" presId="urn:microsoft.com/office/officeart/2005/8/layout/process4"/>
    <dgm:cxn modelId="{687D9944-8E75-4F4B-81AD-BE77F7EA13D9}" type="presParOf" srcId="{59DB11CE-C05F-42D0-B974-111ED780D9E1}" destId="{EDFD5BBF-A53E-448F-9150-E9F31EE71B01}" srcOrd="2" destOrd="0" presId="urn:microsoft.com/office/officeart/2005/8/layout/process4"/>
    <dgm:cxn modelId="{4E958622-8B5F-41DF-9BDD-78E633E7F31C}" type="presParOf" srcId="{EDFD5BBF-A53E-448F-9150-E9F31EE71B01}" destId="{F8940393-2299-4D9A-BEED-783F4E102CB3}" srcOrd="0" destOrd="0" presId="urn:microsoft.com/office/officeart/2005/8/layout/process4"/>
    <dgm:cxn modelId="{9E02922B-7809-4022-AE0A-70D3438CD808}" type="presParOf" srcId="{EDFD5BBF-A53E-448F-9150-E9F31EE71B01}" destId="{93A844FA-03B2-4967-9374-0BCDB15AE919}" srcOrd="1" destOrd="0" presId="urn:microsoft.com/office/officeart/2005/8/layout/process4"/>
    <dgm:cxn modelId="{CC675DE4-021C-44F4-A696-CBC8E918F4FC}" type="presParOf" srcId="{78474584-5DE6-497B-A573-038732F3D73A}" destId="{A154933B-4DF1-45E3-AB2B-27F84C0DFD5D}" srcOrd="1" destOrd="0" presId="urn:microsoft.com/office/officeart/2005/8/layout/process4"/>
    <dgm:cxn modelId="{7196BBDE-183A-4C87-B14A-BE0DDEDBCCFE}" type="presParOf" srcId="{78474584-5DE6-497B-A573-038732F3D73A}" destId="{F2FEB679-1395-4614-9069-38F067600786}" srcOrd="2" destOrd="0" presId="urn:microsoft.com/office/officeart/2005/8/layout/process4"/>
    <dgm:cxn modelId="{6762E098-FBE2-4685-A50E-654C6B79400D}" type="presParOf" srcId="{F2FEB679-1395-4614-9069-38F067600786}" destId="{70D256A0-A88B-4FAB-A2F2-7F22CE3C088A}" srcOrd="0" destOrd="0" presId="urn:microsoft.com/office/officeart/2005/8/layout/process4"/>
    <dgm:cxn modelId="{D176CF46-D9C7-456B-84A7-38140F5EBF60}" type="presParOf" srcId="{F2FEB679-1395-4614-9069-38F067600786}" destId="{1D96E564-516F-44E4-9479-15FAFB8F79D1}" srcOrd="1" destOrd="0" presId="urn:microsoft.com/office/officeart/2005/8/layout/process4"/>
    <dgm:cxn modelId="{E033F750-8B1B-49CA-960D-D902FC600190}" type="presParOf" srcId="{F2FEB679-1395-4614-9069-38F067600786}" destId="{3F8CC035-5B3C-417A-BAF2-8B9F65FF6EA0}" srcOrd="2" destOrd="0" presId="urn:microsoft.com/office/officeart/2005/8/layout/process4"/>
    <dgm:cxn modelId="{D8DF9783-BA60-4C7B-BC75-D3D735EEDC69}" type="presParOf" srcId="{3F8CC035-5B3C-417A-BAF2-8B9F65FF6EA0}" destId="{C2ED96E0-97FF-4F95-8914-3A816B53FC61}" srcOrd="0" destOrd="0" presId="urn:microsoft.com/office/officeart/2005/8/layout/process4"/>
    <dgm:cxn modelId="{28DAC500-4C45-427A-B374-879A5A62DE70}" type="presParOf" srcId="{3F8CC035-5B3C-417A-BAF2-8B9F65FF6EA0}" destId="{B25369A5-376E-48B5-9410-11ED90DBBB46}"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4DEABF-ADBC-47B2-97B4-30B76B8D063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pl-PL"/>
        </a:p>
      </dgm:t>
    </dgm:pt>
    <dgm:pt modelId="{8DBE3D38-CCF5-4563-94F2-32D47213821F}">
      <dgm:prSet phldrT="[Tekst]" custT="1"/>
      <dgm:spPr/>
      <dgm:t>
        <a:bodyPr/>
        <a:lstStyle/>
        <a:p>
          <a:r>
            <a:rPr lang="pl-PL" sz="3600" dirty="0">
              <a:solidFill>
                <a:srgbClr val="FF0000"/>
              </a:solidFill>
            </a:rPr>
            <a:t>KONSULTACJE KRAJOWE</a:t>
          </a:r>
        </a:p>
      </dgm:t>
    </dgm:pt>
    <dgm:pt modelId="{5269039F-1A50-4EB2-A7FC-BA6CF9F01986}" type="parTrans" cxnId="{B353B51D-00C9-44AE-845C-3A8893CA4CAF}">
      <dgm:prSet/>
      <dgm:spPr/>
      <dgm:t>
        <a:bodyPr/>
        <a:lstStyle/>
        <a:p>
          <a:endParaRPr lang="pl-PL" sz="1600"/>
        </a:p>
      </dgm:t>
    </dgm:pt>
    <dgm:pt modelId="{4CF38B96-3A91-4FBC-9A32-BB7486A2F9BF}" type="sibTrans" cxnId="{B353B51D-00C9-44AE-845C-3A8893CA4CAF}">
      <dgm:prSet/>
      <dgm:spPr/>
      <dgm:t>
        <a:bodyPr/>
        <a:lstStyle/>
        <a:p>
          <a:endParaRPr lang="pl-PL" sz="1600"/>
        </a:p>
      </dgm:t>
    </dgm:pt>
    <dgm:pt modelId="{3CABE65A-C0B4-4C0E-AD4E-3135FD78C50D}">
      <dgm:prSet phldrT="[Tekst]" phldr="1" custT="1"/>
      <dgm:spPr/>
      <dgm:t>
        <a:bodyPr/>
        <a:lstStyle/>
        <a:p>
          <a:endParaRPr lang="pl-PL" sz="800" dirty="0"/>
        </a:p>
      </dgm:t>
    </dgm:pt>
    <dgm:pt modelId="{2B66C152-42BC-4DF2-8CF1-E873B8323ED6}" type="parTrans" cxnId="{E0D6287C-71A5-408D-BC23-85046446554A}">
      <dgm:prSet/>
      <dgm:spPr/>
      <dgm:t>
        <a:bodyPr/>
        <a:lstStyle/>
        <a:p>
          <a:endParaRPr lang="pl-PL" sz="1600"/>
        </a:p>
      </dgm:t>
    </dgm:pt>
    <dgm:pt modelId="{7CDAE66F-9B03-41F7-B9AC-DAE0939038D5}" type="sibTrans" cxnId="{E0D6287C-71A5-408D-BC23-85046446554A}">
      <dgm:prSet/>
      <dgm:spPr/>
      <dgm:t>
        <a:bodyPr/>
        <a:lstStyle/>
        <a:p>
          <a:endParaRPr lang="pl-PL" sz="1600"/>
        </a:p>
      </dgm:t>
    </dgm:pt>
    <dgm:pt modelId="{47C158DA-B524-4527-9512-03A048243321}">
      <dgm:prSet phldrT="[Tekst]" custT="1"/>
      <dgm:spPr/>
      <dgm:t>
        <a:bodyPr/>
        <a:lstStyle/>
        <a:p>
          <a:r>
            <a:rPr lang="pl-PL" sz="2800" dirty="0">
              <a:solidFill>
                <a:srgbClr val="FF0000"/>
              </a:solidFill>
            </a:rPr>
            <a:t>X 2021 – VIII 2022 ( </a:t>
          </a:r>
          <a:r>
            <a:rPr lang="pl-PL" sz="2800" dirty="0" err="1">
              <a:solidFill>
                <a:srgbClr val="FF0000"/>
              </a:solidFill>
            </a:rPr>
            <a:t>Synthesis</a:t>
          </a:r>
          <a:r>
            <a:rPr lang="pl-PL" sz="2800" dirty="0">
              <a:solidFill>
                <a:srgbClr val="FF0000"/>
              </a:solidFill>
            </a:rPr>
            <a:t>)</a:t>
          </a:r>
        </a:p>
      </dgm:t>
    </dgm:pt>
    <dgm:pt modelId="{53D2E5D8-DD99-417C-BDC5-95E5E2BDAB40}" type="parTrans" cxnId="{75B4ED66-53E6-4CDB-810F-09583FB7D930}">
      <dgm:prSet/>
      <dgm:spPr/>
      <dgm:t>
        <a:bodyPr/>
        <a:lstStyle/>
        <a:p>
          <a:endParaRPr lang="pl-PL" sz="1600"/>
        </a:p>
      </dgm:t>
    </dgm:pt>
    <dgm:pt modelId="{CF87878A-EC99-47C5-B6E9-3A2AA60D9F41}" type="sibTrans" cxnId="{75B4ED66-53E6-4CDB-810F-09583FB7D930}">
      <dgm:prSet/>
      <dgm:spPr/>
      <dgm:t>
        <a:bodyPr/>
        <a:lstStyle/>
        <a:p>
          <a:endParaRPr lang="pl-PL" sz="1600"/>
        </a:p>
      </dgm:t>
    </dgm:pt>
    <dgm:pt modelId="{95C2429E-7F58-4625-ACE3-259D436F471C}">
      <dgm:prSet phldrT="[Tekst]" custT="1"/>
      <dgm:spPr/>
      <dgm:t>
        <a:bodyPr/>
        <a:lstStyle/>
        <a:p>
          <a:r>
            <a:rPr lang="pl-PL" sz="3600" dirty="0">
              <a:solidFill>
                <a:srgbClr val="FF0000"/>
              </a:solidFill>
            </a:rPr>
            <a:t>FAZA KONTYNENTALNA</a:t>
          </a:r>
        </a:p>
      </dgm:t>
    </dgm:pt>
    <dgm:pt modelId="{C1CCC08C-D74E-42F1-8AA4-F44DC6C8FEB0}" type="parTrans" cxnId="{CF9654CF-E016-4937-B85D-128D95406437}">
      <dgm:prSet/>
      <dgm:spPr/>
      <dgm:t>
        <a:bodyPr/>
        <a:lstStyle/>
        <a:p>
          <a:endParaRPr lang="pl-PL" sz="1600"/>
        </a:p>
      </dgm:t>
    </dgm:pt>
    <dgm:pt modelId="{222FC421-5420-47F0-9A0A-606E31B995A6}" type="sibTrans" cxnId="{CF9654CF-E016-4937-B85D-128D95406437}">
      <dgm:prSet/>
      <dgm:spPr/>
      <dgm:t>
        <a:bodyPr/>
        <a:lstStyle/>
        <a:p>
          <a:endParaRPr lang="pl-PL" sz="1600"/>
        </a:p>
      </dgm:t>
    </dgm:pt>
    <dgm:pt modelId="{E5EF72FE-1044-429B-ADA8-F68FC15E20B2}">
      <dgm:prSet phldrT="[Tekst]" custT="1"/>
      <dgm:spPr/>
      <dgm:t>
        <a:bodyPr/>
        <a:lstStyle/>
        <a:p>
          <a:r>
            <a:rPr lang="pl-PL" sz="3200" dirty="0">
              <a:solidFill>
                <a:srgbClr val="FF0000"/>
              </a:solidFill>
            </a:rPr>
            <a:t>Wrzesień 2022</a:t>
          </a:r>
        </a:p>
      </dgm:t>
    </dgm:pt>
    <dgm:pt modelId="{6E469F45-BAEB-4D83-A42A-B20EC01B7CA0}" type="parTrans" cxnId="{A4AC1FE9-56A0-4532-9CA6-BF5770CB032C}">
      <dgm:prSet/>
      <dgm:spPr/>
      <dgm:t>
        <a:bodyPr/>
        <a:lstStyle/>
        <a:p>
          <a:endParaRPr lang="pl-PL" sz="1600"/>
        </a:p>
      </dgm:t>
    </dgm:pt>
    <dgm:pt modelId="{63D97488-B8E4-48E3-B88F-72991EE05503}" type="sibTrans" cxnId="{A4AC1FE9-56A0-4532-9CA6-BF5770CB032C}">
      <dgm:prSet/>
      <dgm:spPr/>
      <dgm:t>
        <a:bodyPr/>
        <a:lstStyle/>
        <a:p>
          <a:endParaRPr lang="pl-PL" sz="1600"/>
        </a:p>
      </dgm:t>
    </dgm:pt>
    <dgm:pt modelId="{6FD8D9A6-B26A-422B-BE26-352424D2E6C1}">
      <dgm:prSet phldrT="[Tekst]" custT="1"/>
      <dgm:spPr/>
      <dgm:t>
        <a:bodyPr/>
        <a:lstStyle/>
        <a:p>
          <a:r>
            <a:rPr lang="pl-PL" sz="3200" dirty="0">
              <a:solidFill>
                <a:srgbClr val="FF0000"/>
              </a:solidFill>
            </a:rPr>
            <a:t>MARZEC 2023</a:t>
          </a:r>
        </a:p>
      </dgm:t>
    </dgm:pt>
    <dgm:pt modelId="{07951187-3EB7-4DEA-84B1-662B0624117C}" type="parTrans" cxnId="{D5D1C8A8-1C36-4C53-B697-4190CECC4BD1}">
      <dgm:prSet/>
      <dgm:spPr/>
      <dgm:t>
        <a:bodyPr/>
        <a:lstStyle/>
        <a:p>
          <a:endParaRPr lang="pl-PL" sz="1600"/>
        </a:p>
      </dgm:t>
    </dgm:pt>
    <dgm:pt modelId="{A0F4E8FA-B60F-4BF0-A125-176869453954}" type="sibTrans" cxnId="{D5D1C8A8-1C36-4C53-B697-4190CECC4BD1}">
      <dgm:prSet/>
      <dgm:spPr/>
      <dgm:t>
        <a:bodyPr/>
        <a:lstStyle/>
        <a:p>
          <a:endParaRPr lang="pl-PL" sz="1600"/>
        </a:p>
      </dgm:t>
    </dgm:pt>
    <dgm:pt modelId="{C92E73A4-041A-4E41-88EE-2A151AD7E747}">
      <dgm:prSet custT="1"/>
      <dgm:spPr/>
      <dgm:t>
        <a:bodyPr/>
        <a:lstStyle/>
        <a:p>
          <a:r>
            <a:rPr lang="pl-PL" sz="3600" dirty="0"/>
            <a:t>INSTRUMENTUM LABORIS 1</a:t>
          </a:r>
        </a:p>
      </dgm:t>
    </dgm:pt>
    <dgm:pt modelId="{E358D4E9-DB1D-4839-AC0E-0CCB2C5762A6}" type="parTrans" cxnId="{4B168EB3-13D8-4C62-8B9D-A8B8E1AF3089}">
      <dgm:prSet/>
      <dgm:spPr/>
      <dgm:t>
        <a:bodyPr/>
        <a:lstStyle/>
        <a:p>
          <a:endParaRPr lang="pl-PL" sz="1600"/>
        </a:p>
      </dgm:t>
    </dgm:pt>
    <dgm:pt modelId="{3C94219E-388B-4428-ABC5-8AF186029003}" type="sibTrans" cxnId="{4B168EB3-13D8-4C62-8B9D-A8B8E1AF3089}">
      <dgm:prSet/>
      <dgm:spPr/>
      <dgm:t>
        <a:bodyPr/>
        <a:lstStyle/>
        <a:p>
          <a:endParaRPr lang="pl-PL" sz="1600"/>
        </a:p>
      </dgm:t>
    </dgm:pt>
    <dgm:pt modelId="{64B682B3-A4AC-4109-BD07-FE12C3A44833}">
      <dgm:prSet phldrT="[Tekst]" custT="1"/>
      <dgm:spPr/>
      <dgm:t>
        <a:bodyPr/>
        <a:lstStyle/>
        <a:p>
          <a:r>
            <a:rPr lang="pl-PL" sz="3600" dirty="0"/>
            <a:t>ROZPOCZĘCIE SYNODU</a:t>
          </a:r>
        </a:p>
      </dgm:t>
    </dgm:pt>
    <dgm:pt modelId="{C66195C1-C75A-4E25-B9C3-7E4AA8A5D0E4}" type="sibTrans" cxnId="{91A52401-E390-4FE1-A22F-F9B6036ABDC6}">
      <dgm:prSet/>
      <dgm:spPr/>
      <dgm:t>
        <a:bodyPr/>
        <a:lstStyle/>
        <a:p>
          <a:endParaRPr lang="pl-PL" sz="1600"/>
        </a:p>
      </dgm:t>
    </dgm:pt>
    <dgm:pt modelId="{15DE8F6B-14CA-47AB-8A54-2150A6CFA33E}" type="parTrans" cxnId="{91A52401-E390-4FE1-A22F-F9B6036ABDC6}">
      <dgm:prSet/>
      <dgm:spPr/>
      <dgm:t>
        <a:bodyPr/>
        <a:lstStyle/>
        <a:p>
          <a:endParaRPr lang="pl-PL" sz="1600"/>
        </a:p>
      </dgm:t>
    </dgm:pt>
    <dgm:pt modelId="{BB500E0E-FC9D-4898-B534-74BF3BDE69B8}">
      <dgm:prSet phldrT="[Tekst]" custT="1"/>
      <dgm:spPr/>
      <dgm:t>
        <a:bodyPr/>
        <a:lstStyle/>
        <a:p>
          <a:r>
            <a:rPr lang="pl-PL" sz="2800" dirty="0">
              <a:solidFill>
                <a:srgbClr val="FF0000"/>
              </a:solidFill>
            </a:rPr>
            <a:t>Dok. przygotowawczy</a:t>
          </a:r>
        </a:p>
      </dgm:t>
    </dgm:pt>
    <dgm:pt modelId="{1C28857E-B4C9-4662-85BC-10AF45EBA7A5}" type="sibTrans" cxnId="{CD811E1C-8767-4FBA-9E11-D315DA65C113}">
      <dgm:prSet/>
      <dgm:spPr/>
      <dgm:t>
        <a:bodyPr/>
        <a:lstStyle/>
        <a:p>
          <a:endParaRPr lang="pl-PL" sz="1600"/>
        </a:p>
      </dgm:t>
    </dgm:pt>
    <dgm:pt modelId="{E431B926-065A-41FA-A77E-DD756FC625D4}" type="parTrans" cxnId="{CD811E1C-8767-4FBA-9E11-D315DA65C113}">
      <dgm:prSet/>
      <dgm:spPr/>
      <dgm:t>
        <a:bodyPr/>
        <a:lstStyle/>
        <a:p>
          <a:endParaRPr lang="pl-PL" sz="1600"/>
        </a:p>
      </dgm:t>
    </dgm:pt>
    <dgm:pt modelId="{CA7CAB64-8B37-432D-8E01-9B67DC0BF5D3}">
      <dgm:prSet phldrT="[Tekst]" custT="1"/>
      <dgm:spPr/>
      <dgm:t>
        <a:bodyPr/>
        <a:lstStyle/>
        <a:p>
          <a:r>
            <a:rPr lang="pl-PL" sz="2800" dirty="0"/>
            <a:t>Rzym-9 X, </a:t>
          </a:r>
          <a:r>
            <a:rPr lang="pl-PL" sz="2800" dirty="0">
              <a:solidFill>
                <a:srgbClr val="FF0000"/>
              </a:solidFill>
            </a:rPr>
            <a:t>diecezje 17 X</a:t>
          </a:r>
        </a:p>
      </dgm:t>
    </dgm:pt>
    <dgm:pt modelId="{88D58515-EA8D-43BE-8E33-699FB5A06910}" type="sibTrans" cxnId="{701971B5-F3A2-479D-BA84-3A8109D23905}">
      <dgm:prSet/>
      <dgm:spPr/>
      <dgm:t>
        <a:bodyPr/>
        <a:lstStyle/>
        <a:p>
          <a:endParaRPr lang="pl-PL" sz="1600"/>
        </a:p>
      </dgm:t>
    </dgm:pt>
    <dgm:pt modelId="{60E29975-CBE4-478D-B493-87EB48225984}" type="parTrans" cxnId="{701971B5-F3A2-479D-BA84-3A8109D23905}">
      <dgm:prSet/>
      <dgm:spPr/>
      <dgm:t>
        <a:bodyPr/>
        <a:lstStyle/>
        <a:p>
          <a:endParaRPr lang="pl-PL" sz="1600"/>
        </a:p>
      </dgm:t>
    </dgm:pt>
    <dgm:pt modelId="{6A2F72BD-0428-41E6-95A1-4EDCEBAC0319}" type="pres">
      <dgm:prSet presAssocID="{574DEABF-ADBC-47B2-97B4-30B76B8D0633}" presName="Name0" presStyleCnt="0">
        <dgm:presLayoutVars>
          <dgm:dir/>
          <dgm:animLvl val="lvl"/>
          <dgm:resizeHandles val="exact"/>
        </dgm:presLayoutVars>
      </dgm:prSet>
      <dgm:spPr/>
    </dgm:pt>
    <dgm:pt modelId="{5419E18F-916B-46BC-9A65-1EFC02B73887}" type="pres">
      <dgm:prSet presAssocID="{95C2429E-7F58-4625-ACE3-259D436F471C}" presName="boxAndChildren" presStyleCnt="0"/>
      <dgm:spPr/>
    </dgm:pt>
    <dgm:pt modelId="{17D182B0-B085-4905-969B-033AB1AEE066}" type="pres">
      <dgm:prSet presAssocID="{95C2429E-7F58-4625-ACE3-259D436F471C}" presName="parentTextBox" presStyleLbl="node1" presStyleIdx="0" presStyleCnt="4"/>
      <dgm:spPr/>
    </dgm:pt>
    <dgm:pt modelId="{643F496A-6A06-4AD0-A039-A0793D173773}" type="pres">
      <dgm:prSet presAssocID="{95C2429E-7F58-4625-ACE3-259D436F471C}" presName="entireBox" presStyleLbl="node1" presStyleIdx="0" presStyleCnt="4" custLinFactNeighborY="-8864"/>
      <dgm:spPr/>
    </dgm:pt>
    <dgm:pt modelId="{516C6502-9120-40F6-9A11-BC3D5EE09755}" type="pres">
      <dgm:prSet presAssocID="{95C2429E-7F58-4625-ACE3-259D436F471C}" presName="descendantBox" presStyleCnt="0"/>
      <dgm:spPr/>
    </dgm:pt>
    <dgm:pt modelId="{ECE115BF-511E-452A-9FBB-464F1104F5C7}" type="pres">
      <dgm:prSet presAssocID="{E5EF72FE-1044-429B-ADA8-F68FC15E20B2}" presName="childTextBox" presStyleLbl="fgAccFollowNode1" presStyleIdx="0" presStyleCnt="6">
        <dgm:presLayoutVars>
          <dgm:bulletEnabled val="1"/>
        </dgm:presLayoutVars>
      </dgm:prSet>
      <dgm:spPr/>
    </dgm:pt>
    <dgm:pt modelId="{A29E18D0-1B26-46D2-8313-A17C0523FB15}" type="pres">
      <dgm:prSet presAssocID="{6FD8D9A6-B26A-422B-BE26-352424D2E6C1}" presName="childTextBox" presStyleLbl="fgAccFollowNode1" presStyleIdx="1" presStyleCnt="6">
        <dgm:presLayoutVars>
          <dgm:bulletEnabled val="1"/>
        </dgm:presLayoutVars>
      </dgm:prSet>
      <dgm:spPr/>
    </dgm:pt>
    <dgm:pt modelId="{1313A42E-2327-4DAE-BE65-CFC219A3D538}" type="pres">
      <dgm:prSet presAssocID="{3C94219E-388B-4428-ABC5-8AF186029003}" presName="sp" presStyleCnt="0"/>
      <dgm:spPr/>
    </dgm:pt>
    <dgm:pt modelId="{240192B6-5A3F-4253-843D-7D44D1C8E650}" type="pres">
      <dgm:prSet presAssocID="{C92E73A4-041A-4E41-88EE-2A151AD7E747}" presName="arrowAndChildren" presStyleCnt="0"/>
      <dgm:spPr/>
    </dgm:pt>
    <dgm:pt modelId="{C38BD9B2-C1CA-4645-97D5-00CA8F3EFE69}" type="pres">
      <dgm:prSet presAssocID="{C92E73A4-041A-4E41-88EE-2A151AD7E747}" presName="parentTextArrow" presStyleLbl="node1" presStyleIdx="1" presStyleCnt="4"/>
      <dgm:spPr/>
    </dgm:pt>
    <dgm:pt modelId="{17D42A19-4033-4193-94C8-2AD5BA721886}" type="pres">
      <dgm:prSet presAssocID="{4CF38B96-3A91-4FBC-9A32-BB7486A2F9BF}" presName="sp" presStyleCnt="0"/>
      <dgm:spPr/>
    </dgm:pt>
    <dgm:pt modelId="{33FB8668-200F-4DAE-8A44-9F054726B33B}" type="pres">
      <dgm:prSet presAssocID="{8DBE3D38-CCF5-4563-94F2-32D47213821F}" presName="arrowAndChildren" presStyleCnt="0"/>
      <dgm:spPr/>
    </dgm:pt>
    <dgm:pt modelId="{B17F5204-A6D1-4292-B2D8-010A3ADFACE3}" type="pres">
      <dgm:prSet presAssocID="{8DBE3D38-CCF5-4563-94F2-32D47213821F}" presName="parentTextArrow" presStyleLbl="node1" presStyleIdx="1" presStyleCnt="4"/>
      <dgm:spPr/>
    </dgm:pt>
    <dgm:pt modelId="{AB80B446-E5F9-4FEF-85E9-6640BEE669EE}" type="pres">
      <dgm:prSet presAssocID="{8DBE3D38-CCF5-4563-94F2-32D47213821F}" presName="arrow" presStyleLbl="node1" presStyleIdx="2" presStyleCnt="4"/>
      <dgm:spPr/>
    </dgm:pt>
    <dgm:pt modelId="{CBCB722B-6A17-463D-BB24-2013B21E27C3}" type="pres">
      <dgm:prSet presAssocID="{8DBE3D38-CCF5-4563-94F2-32D47213821F}" presName="descendantArrow" presStyleCnt="0"/>
      <dgm:spPr/>
    </dgm:pt>
    <dgm:pt modelId="{38733870-7BBF-4929-A88A-11CE3511BAB9}" type="pres">
      <dgm:prSet presAssocID="{3CABE65A-C0B4-4C0E-AD4E-3135FD78C50D}" presName="childTextArrow" presStyleLbl="fgAccFollowNode1" presStyleIdx="2" presStyleCnt="6" custFlipHor="0" custScaleX="6328">
        <dgm:presLayoutVars>
          <dgm:bulletEnabled val="1"/>
        </dgm:presLayoutVars>
      </dgm:prSet>
      <dgm:spPr/>
    </dgm:pt>
    <dgm:pt modelId="{8E03C433-0DD6-4CEB-883D-E35F406F8B1A}" type="pres">
      <dgm:prSet presAssocID="{47C158DA-B524-4527-9512-03A048243321}" presName="childTextArrow" presStyleLbl="fgAccFollowNode1" presStyleIdx="3" presStyleCnt="6">
        <dgm:presLayoutVars>
          <dgm:bulletEnabled val="1"/>
        </dgm:presLayoutVars>
      </dgm:prSet>
      <dgm:spPr/>
    </dgm:pt>
    <dgm:pt modelId="{997368E9-09A9-4EE5-9F60-78410E931BFD}" type="pres">
      <dgm:prSet presAssocID="{C66195C1-C75A-4E25-B9C3-7E4AA8A5D0E4}" presName="sp" presStyleCnt="0"/>
      <dgm:spPr/>
    </dgm:pt>
    <dgm:pt modelId="{1A2F0C3C-D919-4EA2-925D-CB9E89398743}" type="pres">
      <dgm:prSet presAssocID="{64B682B3-A4AC-4109-BD07-FE12C3A44833}" presName="arrowAndChildren" presStyleCnt="0"/>
      <dgm:spPr/>
    </dgm:pt>
    <dgm:pt modelId="{414E2398-F6EE-4857-BAEF-4A4C93C8A7F7}" type="pres">
      <dgm:prSet presAssocID="{64B682B3-A4AC-4109-BD07-FE12C3A44833}" presName="parentTextArrow" presStyleLbl="node1" presStyleIdx="2" presStyleCnt="4"/>
      <dgm:spPr/>
    </dgm:pt>
    <dgm:pt modelId="{835C675F-2A61-462B-8F17-04ECCD0E3955}" type="pres">
      <dgm:prSet presAssocID="{64B682B3-A4AC-4109-BD07-FE12C3A44833}" presName="arrow" presStyleLbl="node1" presStyleIdx="3" presStyleCnt="4"/>
      <dgm:spPr/>
    </dgm:pt>
    <dgm:pt modelId="{B0D6FB97-D4AB-4676-A617-5CFA02010F19}" type="pres">
      <dgm:prSet presAssocID="{64B682B3-A4AC-4109-BD07-FE12C3A44833}" presName="descendantArrow" presStyleCnt="0"/>
      <dgm:spPr/>
    </dgm:pt>
    <dgm:pt modelId="{ED383E0A-8742-4090-982C-CB57E3A7193D}" type="pres">
      <dgm:prSet presAssocID="{CA7CAB64-8B37-432D-8E01-9B67DC0BF5D3}" presName="childTextArrow" presStyleLbl="fgAccFollowNode1" presStyleIdx="4" presStyleCnt="6" custScaleX="185648">
        <dgm:presLayoutVars>
          <dgm:bulletEnabled val="1"/>
        </dgm:presLayoutVars>
      </dgm:prSet>
      <dgm:spPr/>
    </dgm:pt>
    <dgm:pt modelId="{E3D4AD62-A352-4441-81BE-6A66F38A7640}" type="pres">
      <dgm:prSet presAssocID="{BB500E0E-FC9D-4898-B534-74BF3BDE69B8}" presName="childTextArrow" presStyleLbl="fgAccFollowNode1" presStyleIdx="5" presStyleCnt="6" custScaleX="184668">
        <dgm:presLayoutVars>
          <dgm:bulletEnabled val="1"/>
        </dgm:presLayoutVars>
      </dgm:prSet>
      <dgm:spPr/>
    </dgm:pt>
  </dgm:ptLst>
  <dgm:cxnLst>
    <dgm:cxn modelId="{91A52401-E390-4FE1-A22F-F9B6036ABDC6}" srcId="{574DEABF-ADBC-47B2-97B4-30B76B8D0633}" destId="{64B682B3-A4AC-4109-BD07-FE12C3A44833}" srcOrd="0" destOrd="0" parTransId="{15DE8F6B-14CA-47AB-8A54-2150A6CFA33E}" sibTransId="{C66195C1-C75A-4E25-B9C3-7E4AA8A5D0E4}"/>
    <dgm:cxn modelId="{C5736302-0138-4CB2-84FE-F7DADBD8F39D}" type="presOf" srcId="{64B682B3-A4AC-4109-BD07-FE12C3A44833}" destId="{835C675F-2A61-462B-8F17-04ECCD0E3955}" srcOrd="1" destOrd="0" presId="urn:microsoft.com/office/officeart/2005/8/layout/process4"/>
    <dgm:cxn modelId="{70D45F04-1615-42EF-BF55-DDC2B97B21C4}" type="presOf" srcId="{BB500E0E-FC9D-4898-B534-74BF3BDE69B8}" destId="{E3D4AD62-A352-4441-81BE-6A66F38A7640}" srcOrd="0" destOrd="0" presId="urn:microsoft.com/office/officeart/2005/8/layout/process4"/>
    <dgm:cxn modelId="{0BB1150D-B030-48F2-BF40-F4E6D32A7C64}" type="presOf" srcId="{E5EF72FE-1044-429B-ADA8-F68FC15E20B2}" destId="{ECE115BF-511E-452A-9FBB-464F1104F5C7}" srcOrd="0" destOrd="0" presId="urn:microsoft.com/office/officeart/2005/8/layout/process4"/>
    <dgm:cxn modelId="{3C274E16-3B72-4657-A72B-6A3401DFD7EC}" type="presOf" srcId="{C92E73A4-041A-4E41-88EE-2A151AD7E747}" destId="{C38BD9B2-C1CA-4645-97D5-00CA8F3EFE69}" srcOrd="0" destOrd="0" presId="urn:microsoft.com/office/officeart/2005/8/layout/process4"/>
    <dgm:cxn modelId="{CD811E1C-8767-4FBA-9E11-D315DA65C113}" srcId="{64B682B3-A4AC-4109-BD07-FE12C3A44833}" destId="{BB500E0E-FC9D-4898-B534-74BF3BDE69B8}" srcOrd="1" destOrd="0" parTransId="{E431B926-065A-41FA-A77E-DD756FC625D4}" sibTransId="{1C28857E-B4C9-4662-85BC-10AF45EBA7A5}"/>
    <dgm:cxn modelId="{B353B51D-00C9-44AE-845C-3A8893CA4CAF}" srcId="{574DEABF-ADBC-47B2-97B4-30B76B8D0633}" destId="{8DBE3D38-CCF5-4563-94F2-32D47213821F}" srcOrd="1" destOrd="0" parTransId="{5269039F-1A50-4EB2-A7FC-BA6CF9F01986}" sibTransId="{4CF38B96-3A91-4FBC-9A32-BB7486A2F9BF}"/>
    <dgm:cxn modelId="{5762FB44-3E62-4C9F-B986-3551300EF7A5}" type="presOf" srcId="{CA7CAB64-8B37-432D-8E01-9B67DC0BF5D3}" destId="{ED383E0A-8742-4090-982C-CB57E3A7193D}" srcOrd="0" destOrd="0" presId="urn:microsoft.com/office/officeart/2005/8/layout/process4"/>
    <dgm:cxn modelId="{58430345-2BB3-491F-958C-1D299D9901AA}" type="presOf" srcId="{574DEABF-ADBC-47B2-97B4-30B76B8D0633}" destId="{6A2F72BD-0428-41E6-95A1-4EDCEBAC0319}" srcOrd="0" destOrd="0" presId="urn:microsoft.com/office/officeart/2005/8/layout/process4"/>
    <dgm:cxn modelId="{75B4ED66-53E6-4CDB-810F-09583FB7D930}" srcId="{8DBE3D38-CCF5-4563-94F2-32D47213821F}" destId="{47C158DA-B524-4527-9512-03A048243321}" srcOrd="1" destOrd="0" parTransId="{53D2E5D8-DD99-417C-BDC5-95E5E2BDAB40}" sibTransId="{CF87878A-EC99-47C5-B6E9-3A2AA60D9F41}"/>
    <dgm:cxn modelId="{1EE7B767-6C64-40C8-969E-B84527209CAF}" type="presOf" srcId="{64B682B3-A4AC-4109-BD07-FE12C3A44833}" destId="{414E2398-F6EE-4857-BAEF-4A4C93C8A7F7}" srcOrd="0" destOrd="0" presId="urn:microsoft.com/office/officeart/2005/8/layout/process4"/>
    <dgm:cxn modelId="{6D983049-6068-4511-8EFE-07B25E158408}" type="presOf" srcId="{6FD8D9A6-B26A-422B-BE26-352424D2E6C1}" destId="{A29E18D0-1B26-46D2-8313-A17C0523FB15}" srcOrd="0" destOrd="0" presId="urn:microsoft.com/office/officeart/2005/8/layout/process4"/>
    <dgm:cxn modelId="{16A4046B-D5A6-40EA-9278-0DB745CBBD06}" type="presOf" srcId="{8DBE3D38-CCF5-4563-94F2-32D47213821F}" destId="{AB80B446-E5F9-4FEF-85E9-6640BEE669EE}" srcOrd="1" destOrd="0" presId="urn:microsoft.com/office/officeart/2005/8/layout/process4"/>
    <dgm:cxn modelId="{0C2DF16E-C78F-4CE1-9CD9-09036911F7BE}" type="presOf" srcId="{47C158DA-B524-4527-9512-03A048243321}" destId="{8E03C433-0DD6-4CEB-883D-E35F406F8B1A}" srcOrd="0" destOrd="0" presId="urn:microsoft.com/office/officeart/2005/8/layout/process4"/>
    <dgm:cxn modelId="{E0D6287C-71A5-408D-BC23-85046446554A}" srcId="{8DBE3D38-CCF5-4563-94F2-32D47213821F}" destId="{3CABE65A-C0B4-4C0E-AD4E-3135FD78C50D}" srcOrd="0" destOrd="0" parTransId="{2B66C152-42BC-4DF2-8CF1-E873B8323ED6}" sibTransId="{7CDAE66F-9B03-41F7-B9AC-DAE0939038D5}"/>
    <dgm:cxn modelId="{C6B8E081-93D7-427E-99FF-371C6F9F3B86}" type="presOf" srcId="{95C2429E-7F58-4625-ACE3-259D436F471C}" destId="{643F496A-6A06-4AD0-A039-A0793D173773}" srcOrd="1" destOrd="0" presId="urn:microsoft.com/office/officeart/2005/8/layout/process4"/>
    <dgm:cxn modelId="{D6DD4184-9069-42C2-BABD-0FCF8552BAF5}" type="presOf" srcId="{8DBE3D38-CCF5-4563-94F2-32D47213821F}" destId="{B17F5204-A6D1-4292-B2D8-010A3ADFACE3}" srcOrd="0" destOrd="0" presId="urn:microsoft.com/office/officeart/2005/8/layout/process4"/>
    <dgm:cxn modelId="{D5D1C8A8-1C36-4C53-B697-4190CECC4BD1}" srcId="{95C2429E-7F58-4625-ACE3-259D436F471C}" destId="{6FD8D9A6-B26A-422B-BE26-352424D2E6C1}" srcOrd="1" destOrd="0" parTransId="{07951187-3EB7-4DEA-84B1-662B0624117C}" sibTransId="{A0F4E8FA-B60F-4BF0-A125-176869453954}"/>
    <dgm:cxn modelId="{4B168EB3-13D8-4C62-8B9D-A8B8E1AF3089}" srcId="{574DEABF-ADBC-47B2-97B4-30B76B8D0633}" destId="{C92E73A4-041A-4E41-88EE-2A151AD7E747}" srcOrd="2" destOrd="0" parTransId="{E358D4E9-DB1D-4839-AC0E-0CCB2C5762A6}" sibTransId="{3C94219E-388B-4428-ABC5-8AF186029003}"/>
    <dgm:cxn modelId="{701971B5-F3A2-479D-BA84-3A8109D23905}" srcId="{64B682B3-A4AC-4109-BD07-FE12C3A44833}" destId="{CA7CAB64-8B37-432D-8E01-9B67DC0BF5D3}" srcOrd="0" destOrd="0" parTransId="{60E29975-CBE4-478D-B493-87EB48225984}" sibTransId="{88D58515-EA8D-43BE-8E33-699FB5A06910}"/>
    <dgm:cxn modelId="{29F265C0-D5A4-44E7-BD68-9204185B5230}" type="presOf" srcId="{3CABE65A-C0B4-4C0E-AD4E-3135FD78C50D}" destId="{38733870-7BBF-4929-A88A-11CE3511BAB9}" srcOrd="0" destOrd="0" presId="urn:microsoft.com/office/officeart/2005/8/layout/process4"/>
    <dgm:cxn modelId="{CF9654CF-E016-4937-B85D-128D95406437}" srcId="{574DEABF-ADBC-47B2-97B4-30B76B8D0633}" destId="{95C2429E-7F58-4625-ACE3-259D436F471C}" srcOrd="3" destOrd="0" parTransId="{C1CCC08C-D74E-42F1-8AA4-F44DC6C8FEB0}" sibTransId="{222FC421-5420-47F0-9A0A-606E31B995A6}"/>
    <dgm:cxn modelId="{5468FCDC-9382-401E-BB52-C86F1E194CA0}" type="presOf" srcId="{95C2429E-7F58-4625-ACE3-259D436F471C}" destId="{17D182B0-B085-4905-969B-033AB1AEE066}" srcOrd="0" destOrd="0" presId="urn:microsoft.com/office/officeart/2005/8/layout/process4"/>
    <dgm:cxn modelId="{A4AC1FE9-56A0-4532-9CA6-BF5770CB032C}" srcId="{95C2429E-7F58-4625-ACE3-259D436F471C}" destId="{E5EF72FE-1044-429B-ADA8-F68FC15E20B2}" srcOrd="0" destOrd="0" parTransId="{6E469F45-BAEB-4D83-A42A-B20EC01B7CA0}" sibTransId="{63D97488-B8E4-48E3-B88F-72991EE05503}"/>
    <dgm:cxn modelId="{009693B9-E64A-4BB8-B2A9-DBC3C3600B32}" type="presParOf" srcId="{6A2F72BD-0428-41E6-95A1-4EDCEBAC0319}" destId="{5419E18F-916B-46BC-9A65-1EFC02B73887}" srcOrd="0" destOrd="0" presId="urn:microsoft.com/office/officeart/2005/8/layout/process4"/>
    <dgm:cxn modelId="{A4507D2F-E738-4CC8-9A87-4FD9BCDA6DEF}" type="presParOf" srcId="{5419E18F-916B-46BC-9A65-1EFC02B73887}" destId="{17D182B0-B085-4905-969B-033AB1AEE066}" srcOrd="0" destOrd="0" presId="urn:microsoft.com/office/officeart/2005/8/layout/process4"/>
    <dgm:cxn modelId="{34163D07-D2A2-434E-8FA2-E23829DD6634}" type="presParOf" srcId="{5419E18F-916B-46BC-9A65-1EFC02B73887}" destId="{643F496A-6A06-4AD0-A039-A0793D173773}" srcOrd="1" destOrd="0" presId="urn:microsoft.com/office/officeart/2005/8/layout/process4"/>
    <dgm:cxn modelId="{7985D02D-A1AF-4E05-882E-D031D08179F7}" type="presParOf" srcId="{5419E18F-916B-46BC-9A65-1EFC02B73887}" destId="{516C6502-9120-40F6-9A11-BC3D5EE09755}" srcOrd="2" destOrd="0" presId="urn:microsoft.com/office/officeart/2005/8/layout/process4"/>
    <dgm:cxn modelId="{C3699BC9-5E94-4B37-BFC1-050BF4EF8AF1}" type="presParOf" srcId="{516C6502-9120-40F6-9A11-BC3D5EE09755}" destId="{ECE115BF-511E-452A-9FBB-464F1104F5C7}" srcOrd="0" destOrd="0" presId="urn:microsoft.com/office/officeart/2005/8/layout/process4"/>
    <dgm:cxn modelId="{3A64924C-89BF-4307-B0E4-849200FDE92A}" type="presParOf" srcId="{516C6502-9120-40F6-9A11-BC3D5EE09755}" destId="{A29E18D0-1B26-46D2-8313-A17C0523FB15}" srcOrd="1" destOrd="0" presId="urn:microsoft.com/office/officeart/2005/8/layout/process4"/>
    <dgm:cxn modelId="{11157AB6-7C53-43E6-B90C-BDCDDC12607C}" type="presParOf" srcId="{6A2F72BD-0428-41E6-95A1-4EDCEBAC0319}" destId="{1313A42E-2327-4DAE-BE65-CFC219A3D538}" srcOrd="1" destOrd="0" presId="urn:microsoft.com/office/officeart/2005/8/layout/process4"/>
    <dgm:cxn modelId="{6D77F966-4782-4C68-A04D-680714E3DA74}" type="presParOf" srcId="{6A2F72BD-0428-41E6-95A1-4EDCEBAC0319}" destId="{240192B6-5A3F-4253-843D-7D44D1C8E650}" srcOrd="2" destOrd="0" presId="urn:microsoft.com/office/officeart/2005/8/layout/process4"/>
    <dgm:cxn modelId="{EB0D11BB-36C1-403D-9E33-EB663B3B0B73}" type="presParOf" srcId="{240192B6-5A3F-4253-843D-7D44D1C8E650}" destId="{C38BD9B2-C1CA-4645-97D5-00CA8F3EFE69}" srcOrd="0" destOrd="0" presId="urn:microsoft.com/office/officeart/2005/8/layout/process4"/>
    <dgm:cxn modelId="{CC595EC2-4BF5-4F93-B04B-89996CF80197}" type="presParOf" srcId="{6A2F72BD-0428-41E6-95A1-4EDCEBAC0319}" destId="{17D42A19-4033-4193-94C8-2AD5BA721886}" srcOrd="3" destOrd="0" presId="urn:microsoft.com/office/officeart/2005/8/layout/process4"/>
    <dgm:cxn modelId="{8BC0CE2B-3C1F-418C-89DF-C36F03F2CECF}" type="presParOf" srcId="{6A2F72BD-0428-41E6-95A1-4EDCEBAC0319}" destId="{33FB8668-200F-4DAE-8A44-9F054726B33B}" srcOrd="4" destOrd="0" presId="urn:microsoft.com/office/officeart/2005/8/layout/process4"/>
    <dgm:cxn modelId="{0CEA0F0C-30CB-4F4C-A2F0-1493F858566A}" type="presParOf" srcId="{33FB8668-200F-4DAE-8A44-9F054726B33B}" destId="{B17F5204-A6D1-4292-B2D8-010A3ADFACE3}" srcOrd="0" destOrd="0" presId="urn:microsoft.com/office/officeart/2005/8/layout/process4"/>
    <dgm:cxn modelId="{AF3334D1-0F53-41F5-AB97-6255828F663D}" type="presParOf" srcId="{33FB8668-200F-4DAE-8A44-9F054726B33B}" destId="{AB80B446-E5F9-4FEF-85E9-6640BEE669EE}" srcOrd="1" destOrd="0" presId="urn:microsoft.com/office/officeart/2005/8/layout/process4"/>
    <dgm:cxn modelId="{AB380F85-B760-4C96-82D1-63A2118AEB31}" type="presParOf" srcId="{33FB8668-200F-4DAE-8A44-9F054726B33B}" destId="{CBCB722B-6A17-463D-BB24-2013B21E27C3}" srcOrd="2" destOrd="0" presId="urn:microsoft.com/office/officeart/2005/8/layout/process4"/>
    <dgm:cxn modelId="{0F4D5470-E210-4820-B93E-8E3BAF85D134}" type="presParOf" srcId="{CBCB722B-6A17-463D-BB24-2013B21E27C3}" destId="{38733870-7BBF-4929-A88A-11CE3511BAB9}" srcOrd="0" destOrd="0" presId="urn:microsoft.com/office/officeart/2005/8/layout/process4"/>
    <dgm:cxn modelId="{DA24C1B3-D632-4DEC-90F1-185C788A8D7E}" type="presParOf" srcId="{CBCB722B-6A17-463D-BB24-2013B21E27C3}" destId="{8E03C433-0DD6-4CEB-883D-E35F406F8B1A}" srcOrd="1" destOrd="0" presId="urn:microsoft.com/office/officeart/2005/8/layout/process4"/>
    <dgm:cxn modelId="{8333207F-91CC-49E9-ACE0-57A46A95B577}" type="presParOf" srcId="{6A2F72BD-0428-41E6-95A1-4EDCEBAC0319}" destId="{997368E9-09A9-4EE5-9F60-78410E931BFD}" srcOrd="5" destOrd="0" presId="urn:microsoft.com/office/officeart/2005/8/layout/process4"/>
    <dgm:cxn modelId="{51104016-7CB4-448A-A764-317634FB92BF}" type="presParOf" srcId="{6A2F72BD-0428-41E6-95A1-4EDCEBAC0319}" destId="{1A2F0C3C-D919-4EA2-925D-CB9E89398743}" srcOrd="6" destOrd="0" presId="urn:microsoft.com/office/officeart/2005/8/layout/process4"/>
    <dgm:cxn modelId="{4C517864-F135-4FB1-BDD9-2F71B507A78D}" type="presParOf" srcId="{1A2F0C3C-D919-4EA2-925D-CB9E89398743}" destId="{414E2398-F6EE-4857-BAEF-4A4C93C8A7F7}" srcOrd="0" destOrd="0" presId="urn:microsoft.com/office/officeart/2005/8/layout/process4"/>
    <dgm:cxn modelId="{97B3FC8A-2612-4623-A099-5FF35F36ABAB}" type="presParOf" srcId="{1A2F0C3C-D919-4EA2-925D-CB9E89398743}" destId="{835C675F-2A61-462B-8F17-04ECCD0E3955}" srcOrd="1" destOrd="0" presId="urn:microsoft.com/office/officeart/2005/8/layout/process4"/>
    <dgm:cxn modelId="{46571517-6D33-401B-9B5F-07CDC9F9C591}" type="presParOf" srcId="{1A2F0C3C-D919-4EA2-925D-CB9E89398743}" destId="{B0D6FB97-D4AB-4676-A617-5CFA02010F19}" srcOrd="2" destOrd="0" presId="urn:microsoft.com/office/officeart/2005/8/layout/process4"/>
    <dgm:cxn modelId="{FA27F1A3-DC8D-4A8E-856D-EF1D34D8286E}" type="presParOf" srcId="{B0D6FB97-D4AB-4676-A617-5CFA02010F19}" destId="{ED383E0A-8742-4090-982C-CB57E3A7193D}" srcOrd="0" destOrd="0" presId="urn:microsoft.com/office/officeart/2005/8/layout/process4"/>
    <dgm:cxn modelId="{68B5C161-B827-49D4-8EFB-AFF4B4EC7C86}" type="presParOf" srcId="{B0D6FB97-D4AB-4676-A617-5CFA02010F19}" destId="{E3D4AD62-A352-4441-81BE-6A66F38A7640}"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570F28-EC9F-4A0A-B931-3405DD1FA820}"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pl-PL"/>
        </a:p>
      </dgm:t>
    </dgm:pt>
    <dgm:pt modelId="{3A5F5133-7A9F-4D2D-8BF9-C9D8FED83E4F}">
      <dgm:prSet phldrT="[Tekst]" custT="1"/>
      <dgm:spPr/>
      <dgm:t>
        <a:bodyPr/>
        <a:lstStyle/>
        <a:p>
          <a:r>
            <a:rPr lang="pl-PL" sz="4000" dirty="0">
              <a:solidFill>
                <a:srgbClr val="FF0000"/>
              </a:solidFill>
            </a:rPr>
            <a:t>DOKUMENT KOŃCOWY </a:t>
          </a:r>
          <a:br>
            <a:rPr lang="pl-PL" sz="4000" dirty="0">
              <a:solidFill>
                <a:srgbClr val="FF0000"/>
              </a:solidFill>
            </a:rPr>
          </a:br>
          <a:r>
            <a:rPr lang="pl-PL" sz="4000" dirty="0">
              <a:solidFill>
                <a:srgbClr val="FF0000"/>
              </a:solidFill>
            </a:rPr>
            <a:t>SPOTKAŃ KONTYNENTALNYCH</a:t>
          </a:r>
        </a:p>
      </dgm:t>
    </dgm:pt>
    <dgm:pt modelId="{7185AC48-DF19-48FB-A79E-8DCD2D8BFF92}" type="parTrans" cxnId="{E8D4A207-4976-487D-A2E0-E79C011F963E}">
      <dgm:prSet/>
      <dgm:spPr/>
      <dgm:t>
        <a:bodyPr/>
        <a:lstStyle/>
        <a:p>
          <a:endParaRPr lang="pl-PL"/>
        </a:p>
      </dgm:t>
    </dgm:pt>
    <dgm:pt modelId="{A04CBF44-B1CB-45A1-926D-5FC6E041D050}" type="sibTrans" cxnId="{E8D4A207-4976-487D-A2E0-E79C011F963E}">
      <dgm:prSet/>
      <dgm:spPr/>
      <dgm:t>
        <a:bodyPr/>
        <a:lstStyle/>
        <a:p>
          <a:endParaRPr lang="pl-PL"/>
        </a:p>
      </dgm:t>
    </dgm:pt>
    <dgm:pt modelId="{EDBDF1C8-4023-41FB-A6AA-5556C25DDBE5}">
      <dgm:prSet phldrT="[Tekst]" custT="1"/>
      <dgm:spPr/>
      <dgm:t>
        <a:bodyPr/>
        <a:lstStyle/>
        <a:p>
          <a:r>
            <a:rPr lang="pl-PL" sz="4000" dirty="0"/>
            <a:t>INSTRUMENTUM LABORIS </a:t>
          </a:r>
          <a:r>
            <a:rPr lang="pl-PL" sz="4000" dirty="0">
              <a:solidFill>
                <a:srgbClr val="FF0000"/>
              </a:solidFill>
            </a:rPr>
            <a:t>2</a:t>
          </a:r>
        </a:p>
      </dgm:t>
    </dgm:pt>
    <dgm:pt modelId="{5E9E8BF8-EEAA-430A-A7C5-77BD823251F3}" type="parTrans" cxnId="{AD38B3FD-80DB-45B0-9724-E8CE5998E3DC}">
      <dgm:prSet/>
      <dgm:spPr/>
      <dgm:t>
        <a:bodyPr/>
        <a:lstStyle/>
        <a:p>
          <a:endParaRPr lang="pl-PL"/>
        </a:p>
      </dgm:t>
    </dgm:pt>
    <dgm:pt modelId="{FD267BF8-DCFA-45A9-8277-167E723EEA5C}" type="sibTrans" cxnId="{AD38B3FD-80DB-45B0-9724-E8CE5998E3DC}">
      <dgm:prSet/>
      <dgm:spPr/>
      <dgm:t>
        <a:bodyPr/>
        <a:lstStyle/>
        <a:p>
          <a:endParaRPr lang="pl-PL"/>
        </a:p>
      </dgm:t>
    </dgm:pt>
    <dgm:pt modelId="{A92427D7-ACEC-45A3-B3CA-F51C51A728CE}">
      <dgm:prSet phldrT="[Tekst]"/>
      <dgm:spPr/>
      <dgm:t>
        <a:bodyPr/>
        <a:lstStyle/>
        <a:p>
          <a:r>
            <a:rPr lang="pl-PL" dirty="0"/>
            <a:t>Marzec 2023 – październik 2023</a:t>
          </a:r>
        </a:p>
      </dgm:t>
    </dgm:pt>
    <dgm:pt modelId="{08A722A5-6656-4148-B7A3-DBAE379A1DEE}" type="parTrans" cxnId="{FAB0B522-127B-429B-AC5B-9CB6E4EC33C5}">
      <dgm:prSet/>
      <dgm:spPr/>
      <dgm:t>
        <a:bodyPr/>
        <a:lstStyle/>
        <a:p>
          <a:endParaRPr lang="pl-PL"/>
        </a:p>
      </dgm:t>
    </dgm:pt>
    <dgm:pt modelId="{ED038ED0-059B-475B-8506-637D5C7A66FE}" type="sibTrans" cxnId="{FAB0B522-127B-429B-AC5B-9CB6E4EC33C5}">
      <dgm:prSet/>
      <dgm:spPr/>
      <dgm:t>
        <a:bodyPr/>
        <a:lstStyle/>
        <a:p>
          <a:endParaRPr lang="pl-PL"/>
        </a:p>
      </dgm:t>
    </dgm:pt>
    <dgm:pt modelId="{EB45E152-5013-484B-B7CF-700E2ACB58A8}">
      <dgm:prSet phldrT="[Tekst]" phldr="1"/>
      <dgm:spPr/>
      <dgm:t>
        <a:bodyPr/>
        <a:lstStyle/>
        <a:p>
          <a:endParaRPr lang="pl-PL"/>
        </a:p>
      </dgm:t>
    </dgm:pt>
    <dgm:pt modelId="{749CC3B1-F9D5-4B6A-A419-5FC764BE07FC}" type="parTrans" cxnId="{20D377A4-70BD-4D5B-BC64-D91A390CC4A6}">
      <dgm:prSet/>
      <dgm:spPr/>
      <dgm:t>
        <a:bodyPr/>
        <a:lstStyle/>
        <a:p>
          <a:endParaRPr lang="pl-PL"/>
        </a:p>
      </dgm:t>
    </dgm:pt>
    <dgm:pt modelId="{5D4F11E7-02B5-40E8-B9AA-0F4E166E0098}" type="sibTrans" cxnId="{20D377A4-70BD-4D5B-BC64-D91A390CC4A6}">
      <dgm:prSet/>
      <dgm:spPr/>
      <dgm:t>
        <a:bodyPr/>
        <a:lstStyle/>
        <a:p>
          <a:endParaRPr lang="pl-PL"/>
        </a:p>
      </dgm:t>
    </dgm:pt>
    <dgm:pt modelId="{51530AA5-F1F9-4CD6-BD79-20BEBA397043}">
      <dgm:prSet phldrT="[Tekst]" custT="1"/>
      <dgm:spPr/>
      <dgm:t>
        <a:bodyPr/>
        <a:lstStyle/>
        <a:p>
          <a:r>
            <a:rPr lang="pl-PL" sz="4000" dirty="0"/>
            <a:t>SYNOD BISKUPÓW (obrady)</a:t>
          </a:r>
        </a:p>
      </dgm:t>
    </dgm:pt>
    <dgm:pt modelId="{60C7A564-DE57-463F-8D9E-2F171A0AC709}" type="parTrans" cxnId="{76396A1E-0C3E-4E53-B5BB-F90CBD22C0F5}">
      <dgm:prSet/>
      <dgm:spPr/>
      <dgm:t>
        <a:bodyPr/>
        <a:lstStyle/>
        <a:p>
          <a:endParaRPr lang="pl-PL"/>
        </a:p>
      </dgm:t>
    </dgm:pt>
    <dgm:pt modelId="{30295CB2-157F-451B-97EA-06E296C8ECDE}" type="sibTrans" cxnId="{76396A1E-0C3E-4E53-B5BB-F90CBD22C0F5}">
      <dgm:prSet/>
      <dgm:spPr/>
      <dgm:t>
        <a:bodyPr/>
        <a:lstStyle/>
        <a:p>
          <a:endParaRPr lang="pl-PL"/>
        </a:p>
      </dgm:t>
    </dgm:pt>
    <dgm:pt modelId="{E874F462-25E6-4D40-9BA4-4F724E9BF098}">
      <dgm:prSet phldrT="[Tekst]"/>
      <dgm:spPr/>
      <dgm:t>
        <a:bodyPr/>
        <a:lstStyle/>
        <a:p>
          <a:r>
            <a:rPr lang="pl-PL" dirty="0"/>
            <a:t>Rzym – październik 2023</a:t>
          </a:r>
        </a:p>
      </dgm:t>
    </dgm:pt>
    <dgm:pt modelId="{F2EEED1C-F164-46D4-90F8-073BB845123C}" type="parTrans" cxnId="{A837D533-5B3F-4384-8948-E42E7FB598D0}">
      <dgm:prSet/>
      <dgm:spPr/>
      <dgm:t>
        <a:bodyPr/>
        <a:lstStyle/>
        <a:p>
          <a:endParaRPr lang="pl-PL"/>
        </a:p>
      </dgm:t>
    </dgm:pt>
    <dgm:pt modelId="{F53C057B-1C55-400E-AE21-97F5ECB839EB}" type="sibTrans" cxnId="{A837D533-5B3F-4384-8948-E42E7FB598D0}">
      <dgm:prSet/>
      <dgm:spPr/>
      <dgm:t>
        <a:bodyPr/>
        <a:lstStyle/>
        <a:p>
          <a:endParaRPr lang="pl-PL"/>
        </a:p>
      </dgm:t>
    </dgm:pt>
    <dgm:pt modelId="{F0F1AA17-D247-4B9E-88A0-E5D401E1223C}">
      <dgm:prSet phldrT="[Tekst]"/>
      <dgm:spPr/>
      <dgm:t>
        <a:bodyPr/>
        <a:lstStyle/>
        <a:p>
          <a:endParaRPr lang="pl-PL" dirty="0"/>
        </a:p>
      </dgm:t>
    </dgm:pt>
    <dgm:pt modelId="{F670ADE3-7CD5-418D-91FF-7677312E4B0E}" type="parTrans" cxnId="{5983B7D8-D48F-4D65-B560-F220C88429A9}">
      <dgm:prSet/>
      <dgm:spPr/>
      <dgm:t>
        <a:bodyPr/>
        <a:lstStyle/>
        <a:p>
          <a:endParaRPr lang="pl-PL"/>
        </a:p>
      </dgm:t>
    </dgm:pt>
    <dgm:pt modelId="{BF62729C-A533-4440-862A-28A41FA714CB}" type="sibTrans" cxnId="{5983B7D8-D48F-4D65-B560-F220C88429A9}">
      <dgm:prSet/>
      <dgm:spPr/>
      <dgm:t>
        <a:bodyPr/>
        <a:lstStyle/>
        <a:p>
          <a:endParaRPr lang="pl-PL"/>
        </a:p>
      </dgm:t>
    </dgm:pt>
    <dgm:pt modelId="{BA2712C6-17CD-456B-8F68-D840215455DB}" type="pres">
      <dgm:prSet presAssocID="{3F570F28-EC9F-4A0A-B931-3405DD1FA820}" presName="Name0" presStyleCnt="0">
        <dgm:presLayoutVars>
          <dgm:dir/>
          <dgm:animLvl val="lvl"/>
          <dgm:resizeHandles val="exact"/>
        </dgm:presLayoutVars>
      </dgm:prSet>
      <dgm:spPr/>
    </dgm:pt>
    <dgm:pt modelId="{581CC53B-5696-4F3F-946A-B5AAE9A0C00E}" type="pres">
      <dgm:prSet presAssocID="{51530AA5-F1F9-4CD6-BD79-20BEBA397043}" presName="boxAndChildren" presStyleCnt="0"/>
      <dgm:spPr/>
    </dgm:pt>
    <dgm:pt modelId="{BBC8E150-287F-4CE9-8F95-A3842226FD51}" type="pres">
      <dgm:prSet presAssocID="{51530AA5-F1F9-4CD6-BD79-20BEBA397043}" presName="parentTextBox" presStyleLbl="node1" presStyleIdx="0" presStyleCnt="3"/>
      <dgm:spPr/>
    </dgm:pt>
    <dgm:pt modelId="{44986960-6943-4BC0-A702-E71A625CCDA9}" type="pres">
      <dgm:prSet presAssocID="{51530AA5-F1F9-4CD6-BD79-20BEBA397043}" presName="entireBox" presStyleLbl="node1" presStyleIdx="0" presStyleCnt="3"/>
      <dgm:spPr/>
    </dgm:pt>
    <dgm:pt modelId="{4600BBF6-8E81-4620-BDF9-547F5CEC3614}" type="pres">
      <dgm:prSet presAssocID="{51530AA5-F1F9-4CD6-BD79-20BEBA397043}" presName="descendantBox" presStyleCnt="0"/>
      <dgm:spPr/>
    </dgm:pt>
    <dgm:pt modelId="{A7C6734F-D51D-4831-A30D-42B9474C0E4F}" type="pres">
      <dgm:prSet presAssocID="{E874F462-25E6-4D40-9BA4-4F724E9BF098}" presName="childTextBox" presStyleLbl="fgAccFollowNode1" presStyleIdx="0" presStyleCnt="4" custScaleX="2000000">
        <dgm:presLayoutVars>
          <dgm:bulletEnabled val="1"/>
        </dgm:presLayoutVars>
      </dgm:prSet>
      <dgm:spPr/>
    </dgm:pt>
    <dgm:pt modelId="{E78041FA-DD24-4199-BE94-6D60FAC97F70}" type="pres">
      <dgm:prSet presAssocID="{F0F1AA17-D247-4B9E-88A0-E5D401E1223C}" presName="childTextBox" presStyleLbl="fgAccFollowNode1" presStyleIdx="1" presStyleCnt="4" custScaleX="65947">
        <dgm:presLayoutVars>
          <dgm:bulletEnabled val="1"/>
        </dgm:presLayoutVars>
      </dgm:prSet>
      <dgm:spPr/>
    </dgm:pt>
    <dgm:pt modelId="{C82CDA20-B81D-4BF3-ADE1-D4ADCBD02E18}" type="pres">
      <dgm:prSet presAssocID="{FD267BF8-DCFA-45A9-8277-167E723EEA5C}" presName="sp" presStyleCnt="0"/>
      <dgm:spPr/>
    </dgm:pt>
    <dgm:pt modelId="{AB806A10-8EB1-498D-9094-F65E092BCB09}" type="pres">
      <dgm:prSet presAssocID="{EDBDF1C8-4023-41FB-A6AA-5556C25DDBE5}" presName="arrowAndChildren" presStyleCnt="0"/>
      <dgm:spPr/>
    </dgm:pt>
    <dgm:pt modelId="{F79FFAB3-4852-41F9-885F-9B653C9FCA9B}" type="pres">
      <dgm:prSet presAssocID="{EDBDF1C8-4023-41FB-A6AA-5556C25DDBE5}" presName="parentTextArrow" presStyleLbl="node1" presStyleIdx="0" presStyleCnt="3"/>
      <dgm:spPr/>
    </dgm:pt>
    <dgm:pt modelId="{5ECD75E2-C08D-49AF-BD57-3521ECDAC73A}" type="pres">
      <dgm:prSet presAssocID="{EDBDF1C8-4023-41FB-A6AA-5556C25DDBE5}" presName="arrow" presStyleLbl="node1" presStyleIdx="1" presStyleCnt="3" custLinFactNeighborY="-6512"/>
      <dgm:spPr/>
    </dgm:pt>
    <dgm:pt modelId="{7958C5F6-DAEE-428F-B6C9-950A96FF3C6B}" type="pres">
      <dgm:prSet presAssocID="{EDBDF1C8-4023-41FB-A6AA-5556C25DDBE5}" presName="descendantArrow" presStyleCnt="0"/>
      <dgm:spPr/>
    </dgm:pt>
    <dgm:pt modelId="{EB1CDC3B-9EBE-4100-BCB4-5273A5924B23}" type="pres">
      <dgm:prSet presAssocID="{A92427D7-ACEC-45A3-B3CA-F51C51A728CE}" presName="childTextArrow" presStyleLbl="fgAccFollowNode1" presStyleIdx="2" presStyleCnt="4" custScaleX="2000000">
        <dgm:presLayoutVars>
          <dgm:bulletEnabled val="1"/>
        </dgm:presLayoutVars>
      </dgm:prSet>
      <dgm:spPr/>
    </dgm:pt>
    <dgm:pt modelId="{71D9B6D6-51BE-40EF-B207-26FC97A4005D}" type="pres">
      <dgm:prSet presAssocID="{EB45E152-5013-484B-B7CF-700E2ACB58A8}" presName="childTextArrow" presStyleLbl="fgAccFollowNode1" presStyleIdx="3" presStyleCnt="4">
        <dgm:presLayoutVars>
          <dgm:bulletEnabled val="1"/>
        </dgm:presLayoutVars>
      </dgm:prSet>
      <dgm:spPr/>
    </dgm:pt>
    <dgm:pt modelId="{6D159A49-660F-4BE0-85AF-514C139ED2E3}" type="pres">
      <dgm:prSet presAssocID="{A04CBF44-B1CB-45A1-926D-5FC6E041D050}" presName="sp" presStyleCnt="0"/>
      <dgm:spPr/>
    </dgm:pt>
    <dgm:pt modelId="{2D786FAE-ED1A-4C2F-853B-CCE6E2302DB9}" type="pres">
      <dgm:prSet presAssocID="{3A5F5133-7A9F-4D2D-8BF9-C9D8FED83E4F}" presName="arrowAndChildren" presStyleCnt="0"/>
      <dgm:spPr/>
    </dgm:pt>
    <dgm:pt modelId="{9C677495-82C9-473E-A170-8BC75EF1397A}" type="pres">
      <dgm:prSet presAssocID="{3A5F5133-7A9F-4D2D-8BF9-C9D8FED83E4F}" presName="parentTextArrow" presStyleLbl="node1" presStyleIdx="2" presStyleCnt="3"/>
      <dgm:spPr/>
    </dgm:pt>
  </dgm:ptLst>
  <dgm:cxnLst>
    <dgm:cxn modelId="{D13F4001-4D86-4986-AEBC-07A8A89B2D73}" type="presOf" srcId="{51530AA5-F1F9-4CD6-BD79-20BEBA397043}" destId="{BBC8E150-287F-4CE9-8F95-A3842226FD51}" srcOrd="0" destOrd="0" presId="urn:microsoft.com/office/officeart/2005/8/layout/process4"/>
    <dgm:cxn modelId="{E8D4A207-4976-487D-A2E0-E79C011F963E}" srcId="{3F570F28-EC9F-4A0A-B931-3405DD1FA820}" destId="{3A5F5133-7A9F-4D2D-8BF9-C9D8FED83E4F}" srcOrd="0" destOrd="0" parTransId="{7185AC48-DF19-48FB-A79E-8DCD2D8BFF92}" sibTransId="{A04CBF44-B1CB-45A1-926D-5FC6E041D050}"/>
    <dgm:cxn modelId="{077A9B08-15EA-4938-A197-60A19C3F338F}" type="presOf" srcId="{51530AA5-F1F9-4CD6-BD79-20BEBA397043}" destId="{44986960-6943-4BC0-A702-E71A625CCDA9}" srcOrd="1" destOrd="0" presId="urn:microsoft.com/office/officeart/2005/8/layout/process4"/>
    <dgm:cxn modelId="{76396A1E-0C3E-4E53-B5BB-F90CBD22C0F5}" srcId="{3F570F28-EC9F-4A0A-B931-3405DD1FA820}" destId="{51530AA5-F1F9-4CD6-BD79-20BEBA397043}" srcOrd="2" destOrd="0" parTransId="{60C7A564-DE57-463F-8D9E-2F171A0AC709}" sibTransId="{30295CB2-157F-451B-97EA-06E296C8ECDE}"/>
    <dgm:cxn modelId="{FAB0B522-127B-429B-AC5B-9CB6E4EC33C5}" srcId="{EDBDF1C8-4023-41FB-A6AA-5556C25DDBE5}" destId="{A92427D7-ACEC-45A3-B3CA-F51C51A728CE}" srcOrd="0" destOrd="0" parTransId="{08A722A5-6656-4148-B7A3-DBAE379A1DEE}" sibTransId="{ED038ED0-059B-475B-8506-637D5C7A66FE}"/>
    <dgm:cxn modelId="{320E0828-DF8E-406B-8B1D-06C49DA6CDD1}" type="presOf" srcId="{3A5F5133-7A9F-4D2D-8BF9-C9D8FED83E4F}" destId="{9C677495-82C9-473E-A170-8BC75EF1397A}" srcOrd="0" destOrd="0" presId="urn:microsoft.com/office/officeart/2005/8/layout/process4"/>
    <dgm:cxn modelId="{A837D533-5B3F-4384-8948-E42E7FB598D0}" srcId="{51530AA5-F1F9-4CD6-BD79-20BEBA397043}" destId="{E874F462-25E6-4D40-9BA4-4F724E9BF098}" srcOrd="0" destOrd="0" parTransId="{F2EEED1C-F164-46D4-90F8-073BB845123C}" sibTransId="{F53C057B-1C55-400E-AE21-97F5ECB839EB}"/>
    <dgm:cxn modelId="{FF700273-2D37-4019-A91F-DB0EE29CC924}" type="presOf" srcId="{EDBDF1C8-4023-41FB-A6AA-5556C25DDBE5}" destId="{5ECD75E2-C08D-49AF-BD57-3521ECDAC73A}" srcOrd="1" destOrd="0" presId="urn:microsoft.com/office/officeart/2005/8/layout/process4"/>
    <dgm:cxn modelId="{1FAE7D54-F1D4-428A-85C7-7172F7E95699}" type="presOf" srcId="{A92427D7-ACEC-45A3-B3CA-F51C51A728CE}" destId="{EB1CDC3B-9EBE-4100-BCB4-5273A5924B23}" srcOrd="0" destOrd="0" presId="urn:microsoft.com/office/officeart/2005/8/layout/process4"/>
    <dgm:cxn modelId="{20D377A4-70BD-4D5B-BC64-D91A390CC4A6}" srcId="{EDBDF1C8-4023-41FB-A6AA-5556C25DDBE5}" destId="{EB45E152-5013-484B-B7CF-700E2ACB58A8}" srcOrd="1" destOrd="0" parTransId="{749CC3B1-F9D5-4B6A-A419-5FC764BE07FC}" sibTransId="{5D4F11E7-02B5-40E8-B9AA-0F4E166E0098}"/>
    <dgm:cxn modelId="{D2E691A5-A323-4D59-B88B-2E32C3FD5B1D}" type="presOf" srcId="{EB45E152-5013-484B-B7CF-700E2ACB58A8}" destId="{71D9B6D6-51BE-40EF-B207-26FC97A4005D}" srcOrd="0" destOrd="0" presId="urn:microsoft.com/office/officeart/2005/8/layout/process4"/>
    <dgm:cxn modelId="{84EACDC6-C895-45AE-8F1E-E2849F471038}" type="presOf" srcId="{EDBDF1C8-4023-41FB-A6AA-5556C25DDBE5}" destId="{F79FFAB3-4852-41F9-885F-9B653C9FCA9B}" srcOrd="0" destOrd="0" presId="urn:microsoft.com/office/officeart/2005/8/layout/process4"/>
    <dgm:cxn modelId="{5983B7D8-D48F-4D65-B560-F220C88429A9}" srcId="{51530AA5-F1F9-4CD6-BD79-20BEBA397043}" destId="{F0F1AA17-D247-4B9E-88A0-E5D401E1223C}" srcOrd="1" destOrd="0" parTransId="{F670ADE3-7CD5-418D-91FF-7677312E4B0E}" sibTransId="{BF62729C-A533-4440-862A-28A41FA714CB}"/>
    <dgm:cxn modelId="{A51A16D9-2F98-4910-A975-D50B788D08F8}" type="presOf" srcId="{F0F1AA17-D247-4B9E-88A0-E5D401E1223C}" destId="{E78041FA-DD24-4199-BE94-6D60FAC97F70}" srcOrd="0" destOrd="0" presId="urn:microsoft.com/office/officeart/2005/8/layout/process4"/>
    <dgm:cxn modelId="{415DAEDD-F11E-46DD-A71B-1F5FE8091290}" type="presOf" srcId="{E874F462-25E6-4D40-9BA4-4F724E9BF098}" destId="{A7C6734F-D51D-4831-A30D-42B9474C0E4F}" srcOrd="0" destOrd="0" presId="urn:microsoft.com/office/officeart/2005/8/layout/process4"/>
    <dgm:cxn modelId="{C19728E8-86B1-430C-8D56-77C2CF32475E}" type="presOf" srcId="{3F570F28-EC9F-4A0A-B931-3405DD1FA820}" destId="{BA2712C6-17CD-456B-8F68-D840215455DB}" srcOrd="0" destOrd="0" presId="urn:microsoft.com/office/officeart/2005/8/layout/process4"/>
    <dgm:cxn modelId="{AD38B3FD-80DB-45B0-9724-E8CE5998E3DC}" srcId="{3F570F28-EC9F-4A0A-B931-3405DD1FA820}" destId="{EDBDF1C8-4023-41FB-A6AA-5556C25DDBE5}" srcOrd="1" destOrd="0" parTransId="{5E9E8BF8-EEAA-430A-A7C5-77BD823251F3}" sibTransId="{FD267BF8-DCFA-45A9-8277-167E723EEA5C}"/>
    <dgm:cxn modelId="{7A170DBA-EE07-4F36-A414-C9E3C5ED42B7}" type="presParOf" srcId="{BA2712C6-17CD-456B-8F68-D840215455DB}" destId="{581CC53B-5696-4F3F-946A-B5AAE9A0C00E}" srcOrd="0" destOrd="0" presId="urn:microsoft.com/office/officeart/2005/8/layout/process4"/>
    <dgm:cxn modelId="{98C00541-FC8F-49BE-89E2-5F46C03045E2}" type="presParOf" srcId="{581CC53B-5696-4F3F-946A-B5AAE9A0C00E}" destId="{BBC8E150-287F-4CE9-8F95-A3842226FD51}" srcOrd="0" destOrd="0" presId="urn:microsoft.com/office/officeart/2005/8/layout/process4"/>
    <dgm:cxn modelId="{BE96EF62-B812-446D-B9E6-50CAA33A8C48}" type="presParOf" srcId="{581CC53B-5696-4F3F-946A-B5AAE9A0C00E}" destId="{44986960-6943-4BC0-A702-E71A625CCDA9}" srcOrd="1" destOrd="0" presId="urn:microsoft.com/office/officeart/2005/8/layout/process4"/>
    <dgm:cxn modelId="{0268EA19-C9AD-4052-8ACC-8A20E90EB4C2}" type="presParOf" srcId="{581CC53B-5696-4F3F-946A-B5AAE9A0C00E}" destId="{4600BBF6-8E81-4620-BDF9-547F5CEC3614}" srcOrd="2" destOrd="0" presId="urn:microsoft.com/office/officeart/2005/8/layout/process4"/>
    <dgm:cxn modelId="{DFAE4F8B-92AB-4794-A3D6-010DA76D8386}" type="presParOf" srcId="{4600BBF6-8E81-4620-BDF9-547F5CEC3614}" destId="{A7C6734F-D51D-4831-A30D-42B9474C0E4F}" srcOrd="0" destOrd="0" presId="urn:microsoft.com/office/officeart/2005/8/layout/process4"/>
    <dgm:cxn modelId="{7D18C6E6-25AE-4DD3-85BA-4F74E8FF3739}" type="presParOf" srcId="{4600BBF6-8E81-4620-BDF9-547F5CEC3614}" destId="{E78041FA-DD24-4199-BE94-6D60FAC97F70}" srcOrd="1" destOrd="0" presId="urn:microsoft.com/office/officeart/2005/8/layout/process4"/>
    <dgm:cxn modelId="{6528D794-E86F-4E56-874B-D3A1B5AC7F05}" type="presParOf" srcId="{BA2712C6-17CD-456B-8F68-D840215455DB}" destId="{C82CDA20-B81D-4BF3-ADE1-D4ADCBD02E18}" srcOrd="1" destOrd="0" presId="urn:microsoft.com/office/officeart/2005/8/layout/process4"/>
    <dgm:cxn modelId="{E204318C-6CA3-4183-90A2-D168817247E7}" type="presParOf" srcId="{BA2712C6-17CD-456B-8F68-D840215455DB}" destId="{AB806A10-8EB1-498D-9094-F65E092BCB09}" srcOrd="2" destOrd="0" presId="urn:microsoft.com/office/officeart/2005/8/layout/process4"/>
    <dgm:cxn modelId="{45E2982E-B230-434C-8A93-0AA580FED7D6}" type="presParOf" srcId="{AB806A10-8EB1-498D-9094-F65E092BCB09}" destId="{F79FFAB3-4852-41F9-885F-9B653C9FCA9B}" srcOrd="0" destOrd="0" presId="urn:microsoft.com/office/officeart/2005/8/layout/process4"/>
    <dgm:cxn modelId="{F8033EBF-B7C8-4E2D-9647-E4E77495C969}" type="presParOf" srcId="{AB806A10-8EB1-498D-9094-F65E092BCB09}" destId="{5ECD75E2-C08D-49AF-BD57-3521ECDAC73A}" srcOrd="1" destOrd="0" presId="urn:microsoft.com/office/officeart/2005/8/layout/process4"/>
    <dgm:cxn modelId="{0EF643EE-1589-4248-B458-FB5AC7161527}" type="presParOf" srcId="{AB806A10-8EB1-498D-9094-F65E092BCB09}" destId="{7958C5F6-DAEE-428F-B6C9-950A96FF3C6B}" srcOrd="2" destOrd="0" presId="urn:microsoft.com/office/officeart/2005/8/layout/process4"/>
    <dgm:cxn modelId="{49D395D4-9D67-4392-921E-838DDD39F0DE}" type="presParOf" srcId="{7958C5F6-DAEE-428F-B6C9-950A96FF3C6B}" destId="{EB1CDC3B-9EBE-4100-BCB4-5273A5924B23}" srcOrd="0" destOrd="0" presId="urn:microsoft.com/office/officeart/2005/8/layout/process4"/>
    <dgm:cxn modelId="{F3ED4396-0055-4144-B671-8A17333A8D41}" type="presParOf" srcId="{7958C5F6-DAEE-428F-B6C9-950A96FF3C6B}" destId="{71D9B6D6-51BE-40EF-B207-26FC97A4005D}" srcOrd="1" destOrd="0" presId="urn:microsoft.com/office/officeart/2005/8/layout/process4"/>
    <dgm:cxn modelId="{67EE097F-247D-4376-B1FB-169D21111464}" type="presParOf" srcId="{BA2712C6-17CD-456B-8F68-D840215455DB}" destId="{6D159A49-660F-4BE0-85AF-514C139ED2E3}" srcOrd="3" destOrd="0" presId="urn:microsoft.com/office/officeart/2005/8/layout/process4"/>
    <dgm:cxn modelId="{E6C15DC2-E24C-4AFA-B899-7D3CB34C7F11}" type="presParOf" srcId="{BA2712C6-17CD-456B-8F68-D840215455DB}" destId="{2D786FAE-ED1A-4C2F-853B-CCE6E2302DB9}" srcOrd="4" destOrd="0" presId="urn:microsoft.com/office/officeart/2005/8/layout/process4"/>
    <dgm:cxn modelId="{9EEBC77D-C744-43E8-9725-E5843D380045}" type="presParOf" srcId="{2D786FAE-ED1A-4C2F-853B-CCE6E2302DB9}" destId="{9C677495-82C9-473E-A170-8BC75EF1397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9857F-E1B3-4110-B0EB-74D3CB136326}">
      <dsp:nvSpPr>
        <dsp:cNvPr id="0" name=""/>
        <dsp:cNvSpPr/>
      </dsp:nvSpPr>
      <dsp:spPr>
        <a:xfrm>
          <a:off x="3000" y="302"/>
          <a:ext cx="8121999" cy="10708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pl-PL" sz="4800" kern="1200" dirty="0"/>
            <a:t>Sekretarz Generalny</a:t>
          </a:r>
        </a:p>
      </dsp:txBody>
      <dsp:txXfrm>
        <a:off x="34363" y="31665"/>
        <a:ext cx="8059273" cy="1008080"/>
      </dsp:txXfrm>
    </dsp:sp>
    <dsp:sp modelId="{B5D37177-115C-404C-895C-6C7136E83676}">
      <dsp:nvSpPr>
        <dsp:cNvPr id="0" name=""/>
        <dsp:cNvSpPr/>
      </dsp:nvSpPr>
      <dsp:spPr>
        <a:xfrm>
          <a:off x="0" y="1220985"/>
          <a:ext cx="3889704" cy="3344041"/>
        </a:xfrm>
        <a:prstGeom prst="roundRect">
          <a:avLst>
            <a:gd name="adj" fmla="val 10000"/>
          </a:avLst>
        </a:prstGeom>
        <a:solidFill>
          <a:schemeClr val="accent1">
            <a:hueOff val="0"/>
            <a:satOff val="0"/>
            <a:lumOff val="0"/>
            <a:alpha val="89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pl-PL" sz="4100" kern="1200" dirty="0"/>
            <a:t>Rada</a:t>
          </a:r>
          <a:br>
            <a:rPr lang="pl-PL" sz="4100" kern="1200" dirty="0"/>
          </a:br>
          <a:r>
            <a:rPr lang="pl-PL" sz="4100" kern="1200" dirty="0"/>
            <a:t>(15 osób)</a:t>
          </a:r>
        </a:p>
      </dsp:txBody>
      <dsp:txXfrm>
        <a:off x="97944" y="1318929"/>
        <a:ext cx="3693816" cy="3148153"/>
      </dsp:txXfrm>
    </dsp:sp>
    <dsp:sp modelId="{45FFEB35-4D4B-4E07-893C-B59724B8AB1E}">
      <dsp:nvSpPr>
        <dsp:cNvPr id="0" name=""/>
        <dsp:cNvSpPr/>
      </dsp:nvSpPr>
      <dsp:spPr>
        <a:xfrm>
          <a:off x="4227367" y="1220683"/>
          <a:ext cx="3889704" cy="150012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pl-PL" sz="4100" kern="1200" dirty="0"/>
            <a:t>12 wybranych przez Synod</a:t>
          </a:r>
        </a:p>
      </dsp:txBody>
      <dsp:txXfrm>
        <a:off x="4271304" y="1264620"/>
        <a:ext cx="3801830" cy="1412254"/>
      </dsp:txXfrm>
    </dsp:sp>
    <dsp:sp modelId="{7A749A0F-5F0D-48C7-BB34-0EF0D6F24BD0}">
      <dsp:nvSpPr>
        <dsp:cNvPr id="0" name=""/>
        <dsp:cNvSpPr/>
      </dsp:nvSpPr>
      <dsp:spPr>
        <a:xfrm>
          <a:off x="4227367" y="2870386"/>
          <a:ext cx="3889704" cy="150012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pl-PL" sz="4100" kern="1200" dirty="0"/>
            <a:t>3 wskazanych przez papieża</a:t>
          </a:r>
        </a:p>
      </dsp:txBody>
      <dsp:txXfrm>
        <a:off x="4271304" y="2914323"/>
        <a:ext cx="3801830" cy="1412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0ABC1-649A-457D-9AF4-CF6539172458}">
      <dsp:nvSpPr>
        <dsp:cNvPr id="0" name=""/>
        <dsp:cNvSpPr/>
      </dsp:nvSpPr>
      <dsp:spPr>
        <a:xfrm>
          <a:off x="0" y="3347977"/>
          <a:ext cx="8128000" cy="10988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pl-PL" sz="4000" kern="1200" dirty="0"/>
            <a:t>KONSULTACJE</a:t>
          </a:r>
        </a:p>
      </dsp:txBody>
      <dsp:txXfrm>
        <a:off x="0" y="3347977"/>
        <a:ext cx="8128000" cy="593395"/>
      </dsp:txXfrm>
    </dsp:sp>
    <dsp:sp modelId="{38179385-EEFE-47D4-BB2C-3767228BBD58}">
      <dsp:nvSpPr>
        <dsp:cNvPr id="0" name=""/>
        <dsp:cNvSpPr/>
      </dsp:nvSpPr>
      <dsp:spPr>
        <a:xfrm>
          <a:off x="3079" y="3919395"/>
          <a:ext cx="49403" cy="50548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6350" rIns="35560" bIns="635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3079" y="3919395"/>
        <a:ext cx="49403" cy="505485"/>
      </dsp:txXfrm>
    </dsp:sp>
    <dsp:sp modelId="{40452B58-8CD4-4969-87AD-C24BC94032A4}">
      <dsp:nvSpPr>
        <dsp:cNvPr id="0" name=""/>
        <dsp:cNvSpPr/>
      </dsp:nvSpPr>
      <dsp:spPr>
        <a:xfrm>
          <a:off x="52482" y="3919395"/>
          <a:ext cx="8072437" cy="50548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pl-PL" sz="2900" kern="1200" dirty="0"/>
            <a:t>Konferencje Episkopatów, zakony, eksperci, świeccy</a:t>
          </a:r>
        </a:p>
      </dsp:txBody>
      <dsp:txXfrm>
        <a:off x="52482" y="3919395"/>
        <a:ext cx="8072437" cy="505485"/>
      </dsp:txXfrm>
    </dsp:sp>
    <dsp:sp modelId="{ED25C127-CA64-446E-B3C4-6004F80592C6}">
      <dsp:nvSpPr>
        <dsp:cNvPr id="0" name=""/>
        <dsp:cNvSpPr/>
      </dsp:nvSpPr>
      <dsp:spPr>
        <a:xfrm rot="10800000">
          <a:off x="0" y="1674381"/>
          <a:ext cx="8128000" cy="1690079"/>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pl-PL" sz="4000" kern="1200" dirty="0"/>
            <a:t>LINEAMENTA</a:t>
          </a:r>
        </a:p>
      </dsp:txBody>
      <dsp:txXfrm rot="-10800000">
        <a:off x="0" y="1674381"/>
        <a:ext cx="8128000" cy="593217"/>
      </dsp:txXfrm>
    </dsp:sp>
    <dsp:sp modelId="{1C3D0679-508F-445F-8F7C-028EA84CC56E}">
      <dsp:nvSpPr>
        <dsp:cNvPr id="0" name=""/>
        <dsp:cNvSpPr/>
      </dsp:nvSpPr>
      <dsp:spPr>
        <a:xfrm>
          <a:off x="992" y="2267599"/>
          <a:ext cx="386953" cy="50533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endParaRPr lang="pl-PL" sz="700" kern="1200"/>
        </a:p>
      </dsp:txBody>
      <dsp:txXfrm>
        <a:off x="992" y="2267599"/>
        <a:ext cx="386953" cy="505333"/>
      </dsp:txXfrm>
    </dsp:sp>
    <dsp:sp modelId="{BBDABC84-FEF0-4C2C-93B7-A5459FE95A11}">
      <dsp:nvSpPr>
        <dsp:cNvPr id="0" name=""/>
        <dsp:cNvSpPr/>
      </dsp:nvSpPr>
      <dsp:spPr>
        <a:xfrm>
          <a:off x="387945" y="2267599"/>
          <a:ext cx="7739062" cy="50533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pl-PL" sz="2900" kern="1200" dirty="0"/>
            <a:t>Opis tematu z pytaniami</a:t>
          </a:r>
        </a:p>
      </dsp:txBody>
      <dsp:txXfrm>
        <a:off x="387945" y="2267599"/>
        <a:ext cx="7739062" cy="505333"/>
      </dsp:txXfrm>
    </dsp:sp>
    <dsp:sp modelId="{33705E31-6678-46AC-AB2B-B166AC306ADD}">
      <dsp:nvSpPr>
        <dsp:cNvPr id="0" name=""/>
        <dsp:cNvSpPr/>
      </dsp:nvSpPr>
      <dsp:spPr>
        <a:xfrm rot="10800000">
          <a:off x="0" y="786"/>
          <a:ext cx="8128000" cy="1690079"/>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pl-PL" sz="4000" kern="1200" dirty="0"/>
            <a:t>TEMAT</a:t>
          </a:r>
        </a:p>
      </dsp:txBody>
      <dsp:txXfrm rot="-10800000">
        <a:off x="0" y="786"/>
        <a:ext cx="8128000" cy="593217"/>
      </dsp:txXfrm>
    </dsp:sp>
    <dsp:sp modelId="{A9A078A2-8F7A-44E4-B7A1-142029C7C751}">
      <dsp:nvSpPr>
        <dsp:cNvPr id="0" name=""/>
        <dsp:cNvSpPr/>
      </dsp:nvSpPr>
      <dsp:spPr>
        <a:xfrm>
          <a:off x="0" y="620897"/>
          <a:ext cx="386953" cy="50533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endParaRPr lang="pl-PL" sz="700" kern="1200" dirty="0"/>
        </a:p>
      </dsp:txBody>
      <dsp:txXfrm>
        <a:off x="0" y="620897"/>
        <a:ext cx="386953" cy="505333"/>
      </dsp:txXfrm>
    </dsp:sp>
    <dsp:sp modelId="{A83A0952-2570-461D-A506-87B3CE8CFFD7}">
      <dsp:nvSpPr>
        <dsp:cNvPr id="0" name=""/>
        <dsp:cNvSpPr/>
      </dsp:nvSpPr>
      <dsp:spPr>
        <a:xfrm flipH="1">
          <a:off x="387945" y="594003"/>
          <a:ext cx="7739062" cy="50533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pl-PL" sz="2900" kern="1200" dirty="0"/>
            <a:t>Papież po konsultacji z Sekretariatem</a:t>
          </a:r>
        </a:p>
      </dsp:txBody>
      <dsp:txXfrm>
        <a:off x="387945" y="594003"/>
        <a:ext cx="7739062" cy="5053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C9EBE-198D-4A83-A4A0-3AA6CB418BCB}">
      <dsp:nvSpPr>
        <dsp:cNvPr id="0" name=""/>
        <dsp:cNvSpPr/>
      </dsp:nvSpPr>
      <dsp:spPr>
        <a:xfrm>
          <a:off x="0" y="3082056"/>
          <a:ext cx="8128000" cy="10115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pl-PL" sz="4000" kern="1200" dirty="0"/>
            <a:t>SYNOD BISKUPÓW (OBRADY)</a:t>
          </a:r>
        </a:p>
      </dsp:txBody>
      <dsp:txXfrm>
        <a:off x="0" y="3082056"/>
        <a:ext cx="8128000" cy="546263"/>
      </dsp:txXfrm>
    </dsp:sp>
    <dsp:sp modelId="{D69EE9AB-56BB-49AF-8D8F-AB8F4F393F9F}">
      <dsp:nvSpPr>
        <dsp:cNvPr id="0" name=""/>
        <dsp:cNvSpPr/>
      </dsp:nvSpPr>
      <dsp:spPr>
        <a:xfrm>
          <a:off x="992" y="3608088"/>
          <a:ext cx="386953" cy="46533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endParaRPr lang="pl-PL" sz="700" kern="1200"/>
        </a:p>
      </dsp:txBody>
      <dsp:txXfrm>
        <a:off x="992" y="3608088"/>
        <a:ext cx="386953" cy="465335"/>
      </dsp:txXfrm>
    </dsp:sp>
    <dsp:sp modelId="{194EDE8E-99D5-4F9C-A87E-B73E29639CA6}">
      <dsp:nvSpPr>
        <dsp:cNvPr id="0" name=""/>
        <dsp:cNvSpPr/>
      </dsp:nvSpPr>
      <dsp:spPr>
        <a:xfrm>
          <a:off x="387945" y="3608088"/>
          <a:ext cx="7739062" cy="46533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pl-PL" sz="2400" kern="1200" dirty="0"/>
            <a:t>ok. 1 m-ca w Rzymie</a:t>
          </a:r>
        </a:p>
      </dsp:txBody>
      <dsp:txXfrm>
        <a:off x="387945" y="3608088"/>
        <a:ext cx="7739062" cy="465335"/>
      </dsp:txXfrm>
    </dsp:sp>
    <dsp:sp modelId="{87ADCB04-D329-4DE8-9DC4-625A6A5083A1}">
      <dsp:nvSpPr>
        <dsp:cNvPr id="0" name=""/>
        <dsp:cNvSpPr/>
      </dsp:nvSpPr>
      <dsp:spPr>
        <a:xfrm rot="10800000">
          <a:off x="0" y="1541390"/>
          <a:ext cx="8128000" cy="1555840"/>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pl-PL" sz="4000" kern="1200" dirty="0"/>
            <a:t>INSTUMENTUM LABORIS</a:t>
          </a:r>
        </a:p>
      </dsp:txBody>
      <dsp:txXfrm rot="-10800000">
        <a:off x="0" y="1541390"/>
        <a:ext cx="8128000" cy="546099"/>
      </dsp:txXfrm>
    </dsp:sp>
    <dsp:sp modelId="{9CACF6F4-9DA7-456F-944B-4916E33CB548}">
      <dsp:nvSpPr>
        <dsp:cNvPr id="0" name=""/>
        <dsp:cNvSpPr/>
      </dsp:nvSpPr>
      <dsp:spPr>
        <a:xfrm>
          <a:off x="1021" y="2087490"/>
          <a:ext cx="259894" cy="46519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6350" rIns="35560" bIns="635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1021" y="2087490"/>
        <a:ext cx="259894" cy="465196"/>
      </dsp:txXfrm>
    </dsp:sp>
    <dsp:sp modelId="{0159EB6D-BBBF-435B-98E4-DE68E9DEAFDC}">
      <dsp:nvSpPr>
        <dsp:cNvPr id="0" name=""/>
        <dsp:cNvSpPr/>
      </dsp:nvSpPr>
      <dsp:spPr>
        <a:xfrm>
          <a:off x="260916" y="2087490"/>
          <a:ext cx="7866062" cy="46519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pl-PL" sz="2400" kern="1200" dirty="0"/>
            <a:t>Opracowany przez Sekretariat</a:t>
          </a:r>
        </a:p>
      </dsp:txBody>
      <dsp:txXfrm>
        <a:off x="260916" y="2087490"/>
        <a:ext cx="7866062" cy="465196"/>
      </dsp:txXfrm>
    </dsp:sp>
    <dsp:sp modelId="{008C23B9-5909-439F-A626-BA49A104A115}">
      <dsp:nvSpPr>
        <dsp:cNvPr id="0" name=""/>
        <dsp:cNvSpPr/>
      </dsp:nvSpPr>
      <dsp:spPr>
        <a:xfrm rot="10800000">
          <a:off x="0" y="723"/>
          <a:ext cx="8128000" cy="1555840"/>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pl-PL" sz="4000" kern="1200" dirty="0"/>
            <a:t>ODPOWIEDZI</a:t>
          </a:r>
        </a:p>
      </dsp:txBody>
      <dsp:txXfrm rot="-10800000">
        <a:off x="0" y="723"/>
        <a:ext cx="8128000" cy="546099"/>
      </dsp:txXfrm>
    </dsp:sp>
    <dsp:sp modelId="{2D094551-CFBB-4B8E-A05F-ABCC6F56D9B2}">
      <dsp:nvSpPr>
        <dsp:cNvPr id="0" name=""/>
        <dsp:cNvSpPr/>
      </dsp:nvSpPr>
      <dsp:spPr>
        <a:xfrm flipH="1">
          <a:off x="2255" y="546823"/>
          <a:ext cx="797176" cy="46519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endParaRPr lang="pl-PL" sz="1600" kern="1200"/>
        </a:p>
      </dsp:txBody>
      <dsp:txXfrm>
        <a:off x="2255" y="546823"/>
        <a:ext cx="797176" cy="465196"/>
      </dsp:txXfrm>
    </dsp:sp>
    <dsp:sp modelId="{1FC9EB9B-535C-4E49-AE45-8F8212B1179D}">
      <dsp:nvSpPr>
        <dsp:cNvPr id="0" name=""/>
        <dsp:cNvSpPr/>
      </dsp:nvSpPr>
      <dsp:spPr>
        <a:xfrm>
          <a:off x="799431" y="546823"/>
          <a:ext cx="7326312" cy="46519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pl-PL" sz="2400" kern="1200" dirty="0"/>
            <a:t>KONFERENCJE BISKUPÓW + nieoficjalne ekspertyzy</a:t>
          </a:r>
        </a:p>
      </dsp:txBody>
      <dsp:txXfrm>
        <a:off x="799431" y="546823"/>
        <a:ext cx="7326312" cy="4651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DCD83-45F5-4853-AA1F-7338F6FA9A1B}">
      <dsp:nvSpPr>
        <dsp:cNvPr id="0" name=""/>
        <dsp:cNvSpPr/>
      </dsp:nvSpPr>
      <dsp:spPr>
        <a:xfrm>
          <a:off x="0" y="3411218"/>
          <a:ext cx="8128000" cy="111963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pl-PL" sz="3200" kern="1200" dirty="0"/>
            <a:t>PROJEKT DOKUMENTU KOŃCOWEGO</a:t>
          </a:r>
        </a:p>
      </dsp:txBody>
      <dsp:txXfrm>
        <a:off x="0" y="3411218"/>
        <a:ext cx="8128000" cy="604604"/>
      </dsp:txXfrm>
    </dsp:sp>
    <dsp:sp modelId="{AAD092D8-D3C2-47C6-9EFF-B52ED6A73C03}">
      <dsp:nvSpPr>
        <dsp:cNvPr id="0" name=""/>
        <dsp:cNvSpPr/>
      </dsp:nvSpPr>
      <dsp:spPr>
        <a:xfrm>
          <a:off x="3382" y="3993430"/>
          <a:ext cx="525048" cy="51503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endParaRPr lang="pl-PL" sz="1000" kern="1200"/>
        </a:p>
      </dsp:txBody>
      <dsp:txXfrm>
        <a:off x="3382" y="3993430"/>
        <a:ext cx="525048" cy="515033"/>
      </dsp:txXfrm>
    </dsp:sp>
    <dsp:sp modelId="{499954AE-825F-4E51-87C3-3FD643899EF6}">
      <dsp:nvSpPr>
        <dsp:cNvPr id="0" name=""/>
        <dsp:cNvSpPr/>
      </dsp:nvSpPr>
      <dsp:spPr>
        <a:xfrm>
          <a:off x="528430" y="3993430"/>
          <a:ext cx="7596187" cy="51503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marL="0" lvl="0" indent="0" algn="ctr" defTabSz="1377950">
            <a:lnSpc>
              <a:spcPct val="90000"/>
            </a:lnSpc>
            <a:spcBef>
              <a:spcPct val="0"/>
            </a:spcBef>
            <a:spcAft>
              <a:spcPct val="35000"/>
            </a:spcAft>
            <a:buNone/>
          </a:pPr>
          <a:r>
            <a:rPr lang="pl-PL" sz="3100" kern="1200" dirty="0"/>
            <a:t>SPECJALNA KOMISJA REDAKCYJNA</a:t>
          </a:r>
        </a:p>
      </dsp:txBody>
      <dsp:txXfrm>
        <a:off x="528430" y="3993430"/>
        <a:ext cx="7596187" cy="515033"/>
      </dsp:txXfrm>
    </dsp:sp>
    <dsp:sp modelId="{F63B2765-4DD0-4086-926A-C33F43C7067E}">
      <dsp:nvSpPr>
        <dsp:cNvPr id="0" name=""/>
        <dsp:cNvSpPr/>
      </dsp:nvSpPr>
      <dsp:spPr>
        <a:xfrm rot="10800000">
          <a:off x="0" y="1706009"/>
          <a:ext cx="8128000" cy="1722003"/>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pl-PL" sz="3600" kern="1200" dirty="0"/>
            <a:t>PRACA W GRUPACH JĘZYKOWYCH</a:t>
          </a:r>
          <a:endParaRPr lang="pl-PL" sz="4000" kern="1200" dirty="0"/>
        </a:p>
      </dsp:txBody>
      <dsp:txXfrm rot="-10800000">
        <a:off x="0" y="1706009"/>
        <a:ext cx="8128000" cy="604423"/>
      </dsp:txXfrm>
    </dsp:sp>
    <dsp:sp modelId="{CC97B3C5-2AAA-4FD3-9A39-BB7A5BFA07FA}">
      <dsp:nvSpPr>
        <dsp:cNvPr id="0" name=""/>
        <dsp:cNvSpPr/>
      </dsp:nvSpPr>
      <dsp:spPr>
        <a:xfrm>
          <a:off x="992" y="2310433"/>
          <a:ext cx="386953" cy="51487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endParaRPr lang="pl-PL" sz="700" kern="1200"/>
        </a:p>
      </dsp:txBody>
      <dsp:txXfrm>
        <a:off x="992" y="2310433"/>
        <a:ext cx="386953" cy="514879"/>
      </dsp:txXfrm>
    </dsp:sp>
    <dsp:sp modelId="{8A39EBB2-A0DB-4A8B-8AAF-B66E8BF8D20C}">
      <dsp:nvSpPr>
        <dsp:cNvPr id="0" name=""/>
        <dsp:cNvSpPr/>
      </dsp:nvSpPr>
      <dsp:spPr>
        <a:xfrm>
          <a:off x="387945" y="2310433"/>
          <a:ext cx="7739062" cy="51487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marL="0" lvl="0" indent="0" algn="ctr" defTabSz="1377950">
            <a:lnSpc>
              <a:spcPct val="90000"/>
            </a:lnSpc>
            <a:spcBef>
              <a:spcPct val="0"/>
            </a:spcBef>
            <a:spcAft>
              <a:spcPct val="35000"/>
            </a:spcAft>
            <a:buNone/>
          </a:pPr>
          <a:r>
            <a:rPr lang="pl-PL" sz="3100" kern="1200" dirty="0"/>
            <a:t>ok. 20 osób każda. Kończy się sprawozdaniem </a:t>
          </a:r>
        </a:p>
      </dsp:txBody>
      <dsp:txXfrm>
        <a:off x="387945" y="2310433"/>
        <a:ext cx="7739062" cy="514879"/>
      </dsp:txXfrm>
    </dsp:sp>
    <dsp:sp modelId="{5143902C-67E6-4C29-8076-4E9C1782232A}">
      <dsp:nvSpPr>
        <dsp:cNvPr id="0" name=""/>
        <dsp:cNvSpPr/>
      </dsp:nvSpPr>
      <dsp:spPr>
        <a:xfrm rot="10800000">
          <a:off x="0" y="801"/>
          <a:ext cx="8128000" cy="1722003"/>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pl-PL" sz="4000" kern="1200" dirty="0"/>
            <a:t>PRZEMÓWIENIA UCZESTNIKÓW</a:t>
          </a:r>
        </a:p>
      </dsp:txBody>
      <dsp:txXfrm rot="-10800000">
        <a:off x="0" y="801"/>
        <a:ext cx="8128000" cy="604423"/>
      </dsp:txXfrm>
    </dsp:sp>
    <dsp:sp modelId="{1656A18D-975E-4CE3-9E3C-B8A241B9F8B4}">
      <dsp:nvSpPr>
        <dsp:cNvPr id="0" name=""/>
        <dsp:cNvSpPr/>
      </dsp:nvSpPr>
      <dsp:spPr>
        <a:xfrm>
          <a:off x="992" y="605224"/>
          <a:ext cx="386953" cy="51487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endParaRPr lang="pl-PL" sz="700" kern="1200"/>
        </a:p>
      </dsp:txBody>
      <dsp:txXfrm>
        <a:off x="992" y="605224"/>
        <a:ext cx="386953" cy="514879"/>
      </dsp:txXfrm>
    </dsp:sp>
    <dsp:sp modelId="{D309EF6A-37E9-49D4-8164-83D48E179403}">
      <dsp:nvSpPr>
        <dsp:cNvPr id="0" name=""/>
        <dsp:cNvSpPr/>
      </dsp:nvSpPr>
      <dsp:spPr>
        <a:xfrm>
          <a:off x="387945" y="605224"/>
          <a:ext cx="7739062" cy="51487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marL="0" lvl="0" indent="0" algn="ctr" defTabSz="1377950">
            <a:lnSpc>
              <a:spcPct val="90000"/>
            </a:lnSpc>
            <a:spcBef>
              <a:spcPct val="0"/>
            </a:spcBef>
            <a:spcAft>
              <a:spcPct val="35000"/>
            </a:spcAft>
            <a:buNone/>
          </a:pPr>
          <a:r>
            <a:rPr lang="pl-PL" sz="3100" kern="1200" dirty="0"/>
            <a:t>Podsumowuje je </a:t>
          </a:r>
          <a:r>
            <a:rPr lang="pl-PL" sz="3100" kern="1200" dirty="0" err="1"/>
            <a:t>Relator</a:t>
          </a:r>
          <a:endParaRPr lang="pl-PL" sz="3100" kern="1200" dirty="0"/>
        </a:p>
      </dsp:txBody>
      <dsp:txXfrm>
        <a:off x="387945" y="605224"/>
        <a:ext cx="7739062" cy="5148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09FF5-E844-4AEA-93A8-8F6BFF40E066}">
      <dsp:nvSpPr>
        <dsp:cNvPr id="0" name=""/>
        <dsp:cNvSpPr/>
      </dsp:nvSpPr>
      <dsp:spPr>
        <a:xfrm>
          <a:off x="0" y="2684389"/>
          <a:ext cx="8128000" cy="1761250"/>
        </a:xfrm>
        <a:prstGeom prst="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pl-PL" sz="4000" kern="1200" dirty="0"/>
            <a:t>ADHORTACJA APOSTOLSKA</a:t>
          </a:r>
        </a:p>
      </dsp:txBody>
      <dsp:txXfrm>
        <a:off x="0" y="2684389"/>
        <a:ext cx="8128000" cy="951075"/>
      </dsp:txXfrm>
    </dsp:sp>
    <dsp:sp modelId="{F8940393-2299-4D9A-BEED-783F4E102CB3}">
      <dsp:nvSpPr>
        <dsp:cNvPr id="0" name=""/>
        <dsp:cNvSpPr/>
      </dsp:nvSpPr>
      <dsp:spPr>
        <a:xfrm>
          <a:off x="992" y="3600239"/>
          <a:ext cx="386953" cy="81017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endParaRPr lang="pl-PL" sz="700" kern="1200"/>
        </a:p>
      </dsp:txBody>
      <dsp:txXfrm>
        <a:off x="992" y="3600239"/>
        <a:ext cx="386953" cy="810175"/>
      </dsp:txXfrm>
    </dsp:sp>
    <dsp:sp modelId="{93A844FA-03B2-4967-9374-0BCDB15AE919}">
      <dsp:nvSpPr>
        <dsp:cNvPr id="0" name=""/>
        <dsp:cNvSpPr/>
      </dsp:nvSpPr>
      <dsp:spPr>
        <a:xfrm>
          <a:off x="387945" y="3600239"/>
          <a:ext cx="7739062" cy="81017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2712" tIns="64770" rIns="362712" bIns="64770" numCol="1" spcCol="1270" anchor="ctr" anchorCtr="0">
          <a:noAutofit/>
        </a:bodyPr>
        <a:lstStyle/>
        <a:p>
          <a:pPr marL="0" lvl="0" indent="0" algn="ctr" defTabSz="2266950">
            <a:lnSpc>
              <a:spcPct val="90000"/>
            </a:lnSpc>
            <a:spcBef>
              <a:spcPct val="0"/>
            </a:spcBef>
            <a:spcAft>
              <a:spcPct val="35000"/>
            </a:spcAft>
            <a:buNone/>
          </a:pPr>
          <a:r>
            <a:rPr lang="pl-PL" sz="5100" kern="1200" dirty="0"/>
            <a:t>Papież</a:t>
          </a:r>
        </a:p>
      </dsp:txBody>
      <dsp:txXfrm>
        <a:off x="387945" y="3600239"/>
        <a:ext cx="7739062" cy="810175"/>
      </dsp:txXfrm>
    </dsp:sp>
    <dsp:sp modelId="{1D96E564-516F-44E4-9479-15FAFB8F79D1}">
      <dsp:nvSpPr>
        <dsp:cNvPr id="0" name=""/>
        <dsp:cNvSpPr/>
      </dsp:nvSpPr>
      <dsp:spPr>
        <a:xfrm rot="10800000">
          <a:off x="0" y="2005"/>
          <a:ext cx="8128000" cy="2708802"/>
        </a:xfrm>
        <a:prstGeom prst="upArrowCallou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pl-PL" sz="4000" kern="1200" dirty="0"/>
            <a:t>RELATIO FINALIS</a:t>
          </a:r>
        </a:p>
      </dsp:txBody>
      <dsp:txXfrm rot="-10800000">
        <a:off x="0" y="2005"/>
        <a:ext cx="8128000" cy="950789"/>
      </dsp:txXfrm>
    </dsp:sp>
    <dsp:sp modelId="{C2ED96E0-97FF-4F95-8914-3A816B53FC61}">
      <dsp:nvSpPr>
        <dsp:cNvPr id="0" name=""/>
        <dsp:cNvSpPr/>
      </dsp:nvSpPr>
      <dsp:spPr>
        <a:xfrm>
          <a:off x="1063" y="952795"/>
          <a:ext cx="164560" cy="8099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6350" rIns="35560" bIns="635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1063" y="952795"/>
        <a:ext cx="164560" cy="809931"/>
      </dsp:txXfrm>
    </dsp:sp>
    <dsp:sp modelId="{B25369A5-376E-48B5-9410-11ED90DBBB46}">
      <dsp:nvSpPr>
        <dsp:cNvPr id="0" name=""/>
        <dsp:cNvSpPr/>
      </dsp:nvSpPr>
      <dsp:spPr>
        <a:xfrm>
          <a:off x="165623" y="952795"/>
          <a:ext cx="7961312" cy="8099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2712" tIns="64770" rIns="362712" bIns="64770" numCol="1" spcCol="1270" anchor="ctr" anchorCtr="0">
          <a:noAutofit/>
        </a:bodyPr>
        <a:lstStyle/>
        <a:p>
          <a:pPr marL="0" lvl="0" indent="0" algn="ctr" defTabSz="2266950">
            <a:lnSpc>
              <a:spcPct val="90000"/>
            </a:lnSpc>
            <a:spcBef>
              <a:spcPct val="0"/>
            </a:spcBef>
            <a:spcAft>
              <a:spcPct val="35000"/>
            </a:spcAft>
            <a:buNone/>
          </a:pPr>
          <a:r>
            <a:rPr lang="pl-PL" sz="5100" kern="1200" dirty="0"/>
            <a:t>Głosowanie – 2/3 głosów</a:t>
          </a:r>
        </a:p>
      </dsp:txBody>
      <dsp:txXfrm>
        <a:off x="165623" y="952795"/>
        <a:ext cx="7961312" cy="8099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F496A-6A06-4AD0-A039-A0793D173773}">
      <dsp:nvSpPr>
        <dsp:cNvPr id="0" name=""/>
        <dsp:cNvSpPr/>
      </dsp:nvSpPr>
      <dsp:spPr>
        <a:xfrm>
          <a:off x="0" y="3378387"/>
          <a:ext cx="8128000" cy="75372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pl-PL" sz="3600" kern="1200" dirty="0">
              <a:solidFill>
                <a:srgbClr val="FF0000"/>
              </a:solidFill>
            </a:rPr>
            <a:t>FAZA KONTYNENTALNA</a:t>
          </a:r>
        </a:p>
      </dsp:txBody>
      <dsp:txXfrm>
        <a:off x="0" y="3378387"/>
        <a:ext cx="8128000" cy="407011"/>
      </dsp:txXfrm>
    </dsp:sp>
    <dsp:sp modelId="{ECE115BF-511E-452A-9FBB-464F1104F5C7}">
      <dsp:nvSpPr>
        <dsp:cNvPr id="0" name=""/>
        <dsp:cNvSpPr/>
      </dsp:nvSpPr>
      <dsp:spPr>
        <a:xfrm>
          <a:off x="0" y="3837134"/>
          <a:ext cx="4064000" cy="34671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pl-PL" sz="3200" kern="1200" dirty="0">
              <a:solidFill>
                <a:srgbClr val="FF0000"/>
              </a:solidFill>
            </a:rPr>
            <a:t>Wrzesień 2022</a:t>
          </a:r>
        </a:p>
      </dsp:txBody>
      <dsp:txXfrm>
        <a:off x="0" y="3837134"/>
        <a:ext cx="4064000" cy="346713"/>
      </dsp:txXfrm>
    </dsp:sp>
    <dsp:sp modelId="{A29E18D0-1B26-46D2-8313-A17C0523FB15}">
      <dsp:nvSpPr>
        <dsp:cNvPr id="0" name=""/>
        <dsp:cNvSpPr/>
      </dsp:nvSpPr>
      <dsp:spPr>
        <a:xfrm>
          <a:off x="4064000" y="3837134"/>
          <a:ext cx="4064000" cy="34671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pl-PL" sz="3200" kern="1200" dirty="0">
              <a:solidFill>
                <a:srgbClr val="FF0000"/>
              </a:solidFill>
            </a:rPr>
            <a:t>MARZEC 2023</a:t>
          </a:r>
        </a:p>
      </dsp:txBody>
      <dsp:txXfrm>
        <a:off x="4064000" y="3837134"/>
        <a:ext cx="4064000" cy="346713"/>
      </dsp:txXfrm>
    </dsp:sp>
    <dsp:sp modelId="{C38BD9B2-C1CA-4645-97D5-00CA8F3EFE69}">
      <dsp:nvSpPr>
        <dsp:cNvPr id="0" name=""/>
        <dsp:cNvSpPr/>
      </dsp:nvSpPr>
      <dsp:spPr>
        <a:xfrm rot="10800000">
          <a:off x="0" y="2297274"/>
          <a:ext cx="8128000" cy="1159229"/>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pl-PL" sz="3600" kern="1200" dirty="0"/>
            <a:t>INSTRUMENTUM LABORIS 1</a:t>
          </a:r>
        </a:p>
      </dsp:txBody>
      <dsp:txXfrm rot="10800000">
        <a:off x="0" y="2297274"/>
        <a:ext cx="8128000" cy="753232"/>
      </dsp:txXfrm>
    </dsp:sp>
    <dsp:sp modelId="{AB80B446-E5F9-4FEF-85E9-6640BEE669EE}">
      <dsp:nvSpPr>
        <dsp:cNvPr id="0" name=""/>
        <dsp:cNvSpPr/>
      </dsp:nvSpPr>
      <dsp:spPr>
        <a:xfrm rot="10800000">
          <a:off x="0" y="1149351"/>
          <a:ext cx="8128000" cy="1159229"/>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pl-PL" sz="3600" kern="1200" dirty="0">
              <a:solidFill>
                <a:srgbClr val="FF0000"/>
              </a:solidFill>
            </a:rPr>
            <a:t>KONSULTACJE KRAJOWE</a:t>
          </a:r>
        </a:p>
      </dsp:txBody>
      <dsp:txXfrm rot="-10800000">
        <a:off x="0" y="1149351"/>
        <a:ext cx="8128000" cy="406889"/>
      </dsp:txXfrm>
    </dsp:sp>
    <dsp:sp modelId="{38733870-7BBF-4929-A88A-11CE3511BAB9}">
      <dsp:nvSpPr>
        <dsp:cNvPr id="0" name=""/>
        <dsp:cNvSpPr/>
      </dsp:nvSpPr>
      <dsp:spPr>
        <a:xfrm>
          <a:off x="243" y="1556240"/>
          <a:ext cx="483700" cy="34660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endParaRPr lang="pl-PL" sz="800" kern="1200" dirty="0"/>
        </a:p>
      </dsp:txBody>
      <dsp:txXfrm>
        <a:off x="243" y="1556240"/>
        <a:ext cx="483700" cy="346609"/>
      </dsp:txXfrm>
    </dsp:sp>
    <dsp:sp modelId="{8E03C433-0DD6-4CEB-883D-E35F406F8B1A}">
      <dsp:nvSpPr>
        <dsp:cNvPr id="0" name=""/>
        <dsp:cNvSpPr/>
      </dsp:nvSpPr>
      <dsp:spPr>
        <a:xfrm>
          <a:off x="483943" y="1556240"/>
          <a:ext cx="7643812" cy="34660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pl-PL" sz="2800" kern="1200" dirty="0">
              <a:solidFill>
                <a:srgbClr val="FF0000"/>
              </a:solidFill>
            </a:rPr>
            <a:t>X 2021 – VIII 2022 ( </a:t>
          </a:r>
          <a:r>
            <a:rPr lang="pl-PL" sz="2800" kern="1200" dirty="0" err="1">
              <a:solidFill>
                <a:srgbClr val="FF0000"/>
              </a:solidFill>
            </a:rPr>
            <a:t>Synthesis</a:t>
          </a:r>
          <a:r>
            <a:rPr lang="pl-PL" sz="2800" kern="1200" dirty="0">
              <a:solidFill>
                <a:srgbClr val="FF0000"/>
              </a:solidFill>
            </a:rPr>
            <a:t>)</a:t>
          </a:r>
        </a:p>
      </dsp:txBody>
      <dsp:txXfrm>
        <a:off x="483943" y="1556240"/>
        <a:ext cx="7643812" cy="346609"/>
      </dsp:txXfrm>
    </dsp:sp>
    <dsp:sp modelId="{835C675F-2A61-462B-8F17-04ECCD0E3955}">
      <dsp:nvSpPr>
        <dsp:cNvPr id="0" name=""/>
        <dsp:cNvSpPr/>
      </dsp:nvSpPr>
      <dsp:spPr>
        <a:xfrm rot="10800000">
          <a:off x="0" y="1427"/>
          <a:ext cx="8128000" cy="1159229"/>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pl-PL" sz="3600" kern="1200" dirty="0"/>
            <a:t>ROZPOCZĘCIE SYNODU</a:t>
          </a:r>
        </a:p>
      </dsp:txBody>
      <dsp:txXfrm rot="-10800000">
        <a:off x="0" y="1427"/>
        <a:ext cx="8128000" cy="406889"/>
      </dsp:txXfrm>
    </dsp:sp>
    <dsp:sp modelId="{ED383E0A-8742-4090-982C-CB57E3A7193D}">
      <dsp:nvSpPr>
        <dsp:cNvPr id="0" name=""/>
        <dsp:cNvSpPr/>
      </dsp:nvSpPr>
      <dsp:spPr>
        <a:xfrm>
          <a:off x="302" y="408317"/>
          <a:ext cx="4074451" cy="34660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pl-PL" sz="2800" kern="1200" dirty="0"/>
            <a:t>Rzym-9 X, </a:t>
          </a:r>
          <a:r>
            <a:rPr lang="pl-PL" sz="2800" kern="1200" dirty="0">
              <a:solidFill>
                <a:srgbClr val="FF0000"/>
              </a:solidFill>
            </a:rPr>
            <a:t>diecezje 17 X</a:t>
          </a:r>
        </a:p>
      </dsp:txBody>
      <dsp:txXfrm>
        <a:off x="302" y="408317"/>
        <a:ext cx="4074451" cy="346609"/>
      </dsp:txXfrm>
    </dsp:sp>
    <dsp:sp modelId="{E3D4AD62-A352-4441-81BE-6A66F38A7640}">
      <dsp:nvSpPr>
        <dsp:cNvPr id="0" name=""/>
        <dsp:cNvSpPr/>
      </dsp:nvSpPr>
      <dsp:spPr>
        <a:xfrm>
          <a:off x="4074754" y="408317"/>
          <a:ext cx="4052943" cy="34660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pl-PL" sz="2800" kern="1200" dirty="0">
              <a:solidFill>
                <a:srgbClr val="FF0000"/>
              </a:solidFill>
            </a:rPr>
            <a:t>Dok. przygotowawczy</a:t>
          </a:r>
        </a:p>
      </dsp:txBody>
      <dsp:txXfrm>
        <a:off x="4074754" y="408317"/>
        <a:ext cx="4052943" cy="3466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86960-6943-4BC0-A702-E71A625CCDA9}">
      <dsp:nvSpPr>
        <dsp:cNvPr id="0" name=""/>
        <dsp:cNvSpPr/>
      </dsp:nvSpPr>
      <dsp:spPr>
        <a:xfrm>
          <a:off x="0" y="3274380"/>
          <a:ext cx="8128000" cy="107472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pl-PL" sz="4000" kern="1200" dirty="0"/>
            <a:t>SYNOD BISKUPÓW (obrady)</a:t>
          </a:r>
        </a:p>
      </dsp:txBody>
      <dsp:txXfrm>
        <a:off x="0" y="3274380"/>
        <a:ext cx="8128000" cy="580351"/>
      </dsp:txXfrm>
    </dsp:sp>
    <dsp:sp modelId="{A7C6734F-D51D-4831-A30D-42B9474C0E4F}">
      <dsp:nvSpPr>
        <dsp:cNvPr id="0" name=""/>
        <dsp:cNvSpPr/>
      </dsp:nvSpPr>
      <dsp:spPr>
        <a:xfrm>
          <a:off x="258" y="3833237"/>
          <a:ext cx="7868046" cy="49437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marL="0" lvl="0" indent="0" algn="ctr" defTabSz="1377950">
            <a:lnSpc>
              <a:spcPct val="90000"/>
            </a:lnSpc>
            <a:spcBef>
              <a:spcPct val="0"/>
            </a:spcBef>
            <a:spcAft>
              <a:spcPct val="35000"/>
            </a:spcAft>
            <a:buNone/>
          </a:pPr>
          <a:r>
            <a:rPr lang="pl-PL" sz="3100" kern="1200" dirty="0"/>
            <a:t>Rzym – październik 2023</a:t>
          </a:r>
        </a:p>
      </dsp:txBody>
      <dsp:txXfrm>
        <a:off x="258" y="3833237"/>
        <a:ext cx="7868046" cy="494373"/>
      </dsp:txXfrm>
    </dsp:sp>
    <dsp:sp modelId="{E78041FA-DD24-4199-BE94-6D60FAC97F70}">
      <dsp:nvSpPr>
        <dsp:cNvPr id="0" name=""/>
        <dsp:cNvSpPr/>
      </dsp:nvSpPr>
      <dsp:spPr>
        <a:xfrm>
          <a:off x="7868304" y="3833237"/>
          <a:ext cx="259437" cy="49437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marL="0" lvl="0" indent="0" algn="ctr" defTabSz="1377950">
            <a:lnSpc>
              <a:spcPct val="90000"/>
            </a:lnSpc>
            <a:spcBef>
              <a:spcPct val="0"/>
            </a:spcBef>
            <a:spcAft>
              <a:spcPct val="35000"/>
            </a:spcAft>
            <a:buNone/>
          </a:pPr>
          <a:endParaRPr lang="pl-PL" sz="3100" kern="1200" dirty="0"/>
        </a:p>
      </dsp:txBody>
      <dsp:txXfrm>
        <a:off x="7868304" y="3833237"/>
        <a:ext cx="259437" cy="494373"/>
      </dsp:txXfrm>
    </dsp:sp>
    <dsp:sp modelId="{5ECD75E2-C08D-49AF-BD57-3521ECDAC73A}">
      <dsp:nvSpPr>
        <dsp:cNvPr id="0" name=""/>
        <dsp:cNvSpPr/>
      </dsp:nvSpPr>
      <dsp:spPr>
        <a:xfrm rot="10800000">
          <a:off x="0" y="1529936"/>
          <a:ext cx="8128000" cy="1652926"/>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pl-PL" sz="4000" kern="1200" dirty="0"/>
            <a:t>INSTRUMENTUM LABORIS </a:t>
          </a:r>
          <a:r>
            <a:rPr lang="pl-PL" sz="4000" kern="1200" dirty="0">
              <a:solidFill>
                <a:srgbClr val="FF0000"/>
              </a:solidFill>
            </a:rPr>
            <a:t>2</a:t>
          </a:r>
        </a:p>
      </dsp:txBody>
      <dsp:txXfrm rot="-10800000">
        <a:off x="0" y="1529936"/>
        <a:ext cx="8128000" cy="580177"/>
      </dsp:txXfrm>
    </dsp:sp>
    <dsp:sp modelId="{EB1CDC3B-9EBE-4100-BCB4-5273A5924B23}">
      <dsp:nvSpPr>
        <dsp:cNvPr id="0" name=""/>
        <dsp:cNvSpPr/>
      </dsp:nvSpPr>
      <dsp:spPr>
        <a:xfrm>
          <a:off x="992" y="2217751"/>
          <a:ext cx="7739062" cy="49422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marL="0" lvl="0" indent="0" algn="ctr" defTabSz="1377950">
            <a:lnSpc>
              <a:spcPct val="90000"/>
            </a:lnSpc>
            <a:spcBef>
              <a:spcPct val="0"/>
            </a:spcBef>
            <a:spcAft>
              <a:spcPct val="35000"/>
            </a:spcAft>
            <a:buNone/>
          </a:pPr>
          <a:r>
            <a:rPr lang="pl-PL" sz="3100" kern="1200" dirty="0"/>
            <a:t>Marzec 2023 – październik 2023</a:t>
          </a:r>
        </a:p>
      </dsp:txBody>
      <dsp:txXfrm>
        <a:off x="992" y="2217751"/>
        <a:ext cx="7739062" cy="494225"/>
      </dsp:txXfrm>
    </dsp:sp>
    <dsp:sp modelId="{71D9B6D6-51BE-40EF-B207-26FC97A4005D}">
      <dsp:nvSpPr>
        <dsp:cNvPr id="0" name=""/>
        <dsp:cNvSpPr/>
      </dsp:nvSpPr>
      <dsp:spPr>
        <a:xfrm>
          <a:off x="7740054" y="2217751"/>
          <a:ext cx="386953" cy="49422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endParaRPr lang="pl-PL" sz="700" kern="1200"/>
        </a:p>
      </dsp:txBody>
      <dsp:txXfrm>
        <a:off x="7740054" y="2217751"/>
        <a:ext cx="386953" cy="494225"/>
      </dsp:txXfrm>
    </dsp:sp>
    <dsp:sp modelId="{9C677495-82C9-473E-A170-8BC75EF1397A}">
      <dsp:nvSpPr>
        <dsp:cNvPr id="0" name=""/>
        <dsp:cNvSpPr/>
      </dsp:nvSpPr>
      <dsp:spPr>
        <a:xfrm rot="10800000">
          <a:off x="0" y="768"/>
          <a:ext cx="8128000" cy="1652926"/>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pl-PL" sz="4000" kern="1200" dirty="0">
              <a:solidFill>
                <a:srgbClr val="FF0000"/>
              </a:solidFill>
            </a:rPr>
            <a:t>DOKUMENT KOŃCOWY </a:t>
          </a:r>
          <a:br>
            <a:rPr lang="pl-PL" sz="4000" kern="1200" dirty="0">
              <a:solidFill>
                <a:srgbClr val="FF0000"/>
              </a:solidFill>
            </a:rPr>
          </a:br>
          <a:r>
            <a:rPr lang="pl-PL" sz="4000" kern="1200" dirty="0">
              <a:solidFill>
                <a:srgbClr val="FF0000"/>
              </a:solidFill>
            </a:rPr>
            <a:t>SPOTKAŃ KONTYNENTALNYCH</a:t>
          </a:r>
        </a:p>
      </dsp:txBody>
      <dsp:txXfrm rot="10800000">
        <a:off x="0" y="768"/>
        <a:ext cx="8128000" cy="10740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24C4AC-0908-4C76-B450-FB8973269B70}" type="datetimeFigureOut">
              <a:rPr lang="pl-PL" smtClean="0"/>
              <a:t>2021-11-07</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28944-11E3-42A9-B83B-7CE3622E08C1}" type="slidenum">
              <a:rPr lang="pl-PL" smtClean="0"/>
              <a:t>‹#›</a:t>
            </a:fld>
            <a:endParaRPr lang="pl-PL"/>
          </a:p>
        </p:txBody>
      </p:sp>
    </p:spTree>
    <p:extLst>
      <p:ext uri="{BB962C8B-B14F-4D97-AF65-F5344CB8AC3E}">
        <p14:creationId xmlns:p14="http://schemas.microsoft.com/office/powerpoint/2010/main" val="638263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F48CE99-934F-4AC9-AB37-B5759B18D4E2}" type="slidenum">
              <a:rPr lang="pl-PL" smtClean="0"/>
              <a:t>4</a:t>
            </a:fld>
            <a:endParaRPr lang="pl-PL"/>
          </a:p>
        </p:txBody>
      </p:sp>
    </p:spTree>
    <p:extLst>
      <p:ext uri="{BB962C8B-B14F-4D97-AF65-F5344CB8AC3E}">
        <p14:creationId xmlns:p14="http://schemas.microsoft.com/office/powerpoint/2010/main" val="2964873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F48CE99-934F-4AC9-AB37-B5759B18D4E2}" type="slidenum">
              <a:rPr lang="pl-PL" smtClean="0"/>
              <a:t>10</a:t>
            </a:fld>
            <a:endParaRPr lang="pl-PL"/>
          </a:p>
        </p:txBody>
      </p:sp>
    </p:spTree>
    <p:extLst>
      <p:ext uri="{BB962C8B-B14F-4D97-AF65-F5344CB8AC3E}">
        <p14:creationId xmlns:p14="http://schemas.microsoft.com/office/powerpoint/2010/main" val="3318570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F48CE99-934F-4AC9-AB37-B5759B18D4E2}" type="slidenum">
              <a:rPr lang="pl-PL" smtClean="0"/>
              <a:t>12</a:t>
            </a:fld>
            <a:endParaRPr lang="pl-PL"/>
          </a:p>
        </p:txBody>
      </p:sp>
    </p:spTree>
    <p:extLst>
      <p:ext uri="{BB962C8B-B14F-4D97-AF65-F5344CB8AC3E}">
        <p14:creationId xmlns:p14="http://schemas.microsoft.com/office/powerpoint/2010/main" val="267742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F48CE99-934F-4AC9-AB37-B5759B18D4E2}" type="slidenum">
              <a:rPr lang="pl-PL" smtClean="0"/>
              <a:t>14</a:t>
            </a:fld>
            <a:endParaRPr lang="pl-PL"/>
          </a:p>
        </p:txBody>
      </p:sp>
    </p:spTree>
    <p:extLst>
      <p:ext uri="{BB962C8B-B14F-4D97-AF65-F5344CB8AC3E}">
        <p14:creationId xmlns:p14="http://schemas.microsoft.com/office/powerpoint/2010/main" val="1398130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pl-PL"/>
              <a:t>Kliknij, aby edytować styl</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pl-PL"/>
              <a:t>Kliknij, aby edytować styl</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8A87A34-81AB-432B-8DAE-1953F412C126}" type="datetimeFigureOut">
              <a:rPr lang="en-US" dirty="0"/>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pl-PL"/>
              <a:t>Kliknij, aby edytować styl</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pl-PL"/>
              <a:t>Kliknij, aby edytować styl</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447191" y="2824269"/>
            <a:ext cx="4645152" cy="264445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412362" y="2821491"/>
            <a:ext cx="4645152" cy="263737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pl-PL"/>
              <a:t>Kliknij, aby edytować styl</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11/7/2021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11/7/2021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kongreskk.p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A413F8-0A78-4227-A6FC-128B5CECFE32}"/>
              </a:ext>
            </a:extLst>
          </p:cNvPr>
          <p:cNvSpPr>
            <a:spLocks noGrp="1"/>
          </p:cNvSpPr>
          <p:nvPr>
            <p:ph type="ctrTitle"/>
          </p:nvPr>
        </p:nvSpPr>
        <p:spPr/>
        <p:txBody>
          <a:bodyPr/>
          <a:lstStyle/>
          <a:p>
            <a:r>
              <a:rPr lang="pl-PL" dirty="0"/>
              <a:t>Synod </a:t>
            </a:r>
            <a:r>
              <a:rPr lang="pl-PL" dirty="0" err="1"/>
              <a:t>biskupóW</a:t>
            </a:r>
            <a:r>
              <a:rPr lang="pl-PL" dirty="0"/>
              <a:t> </a:t>
            </a:r>
          </a:p>
        </p:txBody>
      </p:sp>
      <p:sp>
        <p:nvSpPr>
          <p:cNvPr id="3" name="Podtytuł 2">
            <a:extLst>
              <a:ext uri="{FF2B5EF4-FFF2-40B4-BE49-F238E27FC236}">
                <a16:creationId xmlns:a16="http://schemas.microsoft.com/office/drawing/2014/main" id="{86739E38-7E2F-4FC7-8373-4144ADEEB3E2}"/>
              </a:ext>
            </a:extLst>
          </p:cNvPr>
          <p:cNvSpPr>
            <a:spLocks noGrp="1"/>
          </p:cNvSpPr>
          <p:nvPr>
            <p:ph type="subTitle" idx="1"/>
          </p:nvPr>
        </p:nvSpPr>
        <p:spPr/>
        <p:txBody>
          <a:bodyPr/>
          <a:lstStyle/>
          <a:p>
            <a:r>
              <a:rPr lang="pl-PL" dirty="0"/>
              <a:t>Opr. Marcin Dzierżanowski</a:t>
            </a:r>
          </a:p>
        </p:txBody>
      </p:sp>
    </p:spTree>
    <p:extLst>
      <p:ext uri="{BB962C8B-B14F-4D97-AF65-F5344CB8AC3E}">
        <p14:creationId xmlns:p14="http://schemas.microsoft.com/office/powerpoint/2010/main" val="2468464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B66361-6029-4EF5-A039-6956EF275855}"/>
              </a:ext>
            </a:extLst>
          </p:cNvPr>
          <p:cNvSpPr>
            <a:spLocks noGrp="1"/>
          </p:cNvSpPr>
          <p:nvPr>
            <p:ph type="title"/>
          </p:nvPr>
        </p:nvSpPr>
        <p:spPr>
          <a:xfrm>
            <a:off x="839788" y="457200"/>
            <a:ext cx="6489060" cy="1600200"/>
          </a:xfrm>
        </p:spPr>
        <p:txBody>
          <a:bodyPr>
            <a:normAutofit/>
          </a:bodyPr>
          <a:lstStyle/>
          <a:p>
            <a:r>
              <a:rPr lang="pl-PL" sz="4000" dirty="0">
                <a:solidFill>
                  <a:srgbClr val="0070C0"/>
                </a:solidFill>
                <a:latin typeface="+mn-lt"/>
              </a:rPr>
              <a:t>ks. Thomas J. </a:t>
            </a:r>
            <a:r>
              <a:rPr lang="pl-PL" sz="4000" dirty="0" err="1">
                <a:solidFill>
                  <a:srgbClr val="0070C0"/>
                </a:solidFill>
                <a:latin typeface="+mn-lt"/>
              </a:rPr>
              <a:t>Reese</a:t>
            </a:r>
            <a:endParaRPr lang="pl-PL" sz="4000" dirty="0">
              <a:solidFill>
                <a:srgbClr val="0070C0"/>
              </a:solidFill>
              <a:latin typeface="+mn-lt"/>
            </a:endParaRPr>
          </a:p>
        </p:txBody>
      </p:sp>
      <p:pic>
        <p:nvPicPr>
          <p:cNvPr id="6" name="Symbol zastępczy obrazu 5">
            <a:extLst>
              <a:ext uri="{FF2B5EF4-FFF2-40B4-BE49-F238E27FC236}">
                <a16:creationId xmlns:a16="http://schemas.microsoft.com/office/drawing/2014/main" id="{31E5AF09-997C-4457-B3F0-7B471A1A2AE0}"/>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5497" b="5497"/>
          <a:stretch>
            <a:fillRect/>
          </a:stretch>
        </p:blipFill>
        <p:spPr>
          <a:xfrm>
            <a:off x="7196949" y="1257300"/>
            <a:ext cx="4536263" cy="3581874"/>
          </a:xfrm>
        </p:spPr>
      </p:pic>
      <p:sp>
        <p:nvSpPr>
          <p:cNvPr id="4" name="Symbol zastępczy tekstu 3">
            <a:extLst>
              <a:ext uri="{FF2B5EF4-FFF2-40B4-BE49-F238E27FC236}">
                <a16:creationId xmlns:a16="http://schemas.microsoft.com/office/drawing/2014/main" id="{0AB98605-0D7B-4D5F-ABDF-076E67E09403}"/>
              </a:ext>
            </a:extLst>
          </p:cNvPr>
          <p:cNvSpPr>
            <a:spLocks noGrp="1"/>
          </p:cNvSpPr>
          <p:nvPr>
            <p:ph type="body" sz="half" idx="2"/>
          </p:nvPr>
        </p:nvSpPr>
        <p:spPr>
          <a:xfrm>
            <a:off x="630238" y="1498600"/>
            <a:ext cx="5793024" cy="4343400"/>
          </a:xfrm>
        </p:spPr>
        <p:txBody>
          <a:bodyPr>
            <a:noAutofit/>
          </a:bodyPr>
          <a:lstStyle/>
          <a:p>
            <a:r>
              <a:rPr lang="pl-PL" sz="9600" dirty="0">
                <a:solidFill>
                  <a:srgbClr val="0070C0"/>
                </a:solidFill>
              </a:rPr>
              <a:t>„</a:t>
            </a:r>
            <a:endParaRPr lang="pl-PL" sz="8000" dirty="0">
              <a:solidFill>
                <a:srgbClr val="0070C0"/>
              </a:solidFill>
            </a:endParaRPr>
          </a:p>
          <a:p>
            <a:r>
              <a:rPr lang="pl-PL" sz="2800" b="1" dirty="0">
                <a:solidFill>
                  <a:srgbClr val="0070C0"/>
                </a:solidFill>
              </a:rPr>
              <a:t>Uległość wobec Jana Pawła II stała się tak widoczna, że krytycy mówią, iż nie może on otrzymać od biskupów realnej rady, gdyż boją się oni mu sprzeciwić. </a:t>
            </a:r>
          </a:p>
        </p:txBody>
      </p:sp>
    </p:spTree>
    <p:extLst>
      <p:ext uri="{BB962C8B-B14F-4D97-AF65-F5344CB8AC3E}">
        <p14:creationId xmlns:p14="http://schemas.microsoft.com/office/powerpoint/2010/main" val="596744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1692FE-629E-49B7-AA85-F9321C0532A7}"/>
              </a:ext>
            </a:extLst>
          </p:cNvPr>
          <p:cNvSpPr>
            <a:spLocks noGrp="1"/>
          </p:cNvSpPr>
          <p:nvPr>
            <p:ph type="title"/>
          </p:nvPr>
        </p:nvSpPr>
        <p:spPr/>
        <p:txBody>
          <a:bodyPr>
            <a:normAutofit/>
          </a:bodyPr>
          <a:lstStyle/>
          <a:p>
            <a:r>
              <a:rPr lang="pl-PL" sz="4000" dirty="0">
                <a:solidFill>
                  <a:schemeClr val="accent1"/>
                </a:solidFill>
                <a:latin typeface="+mn-lt"/>
              </a:rPr>
              <a:t>Franciszek</a:t>
            </a:r>
          </a:p>
        </p:txBody>
      </p:sp>
      <p:pic>
        <p:nvPicPr>
          <p:cNvPr id="6" name="Symbol zastępczy obrazu 5">
            <a:extLst>
              <a:ext uri="{FF2B5EF4-FFF2-40B4-BE49-F238E27FC236}">
                <a16:creationId xmlns:a16="http://schemas.microsoft.com/office/drawing/2014/main" id="{3CDC2ABC-8D35-4EDA-B876-2303FEDC90F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4212" r="14212"/>
          <a:stretch>
            <a:fillRect/>
          </a:stretch>
        </p:blipFill>
        <p:spPr>
          <a:xfrm>
            <a:off x="7431430" y="1419225"/>
            <a:ext cx="4132395" cy="3347198"/>
          </a:xfrm>
        </p:spPr>
      </p:pic>
      <p:sp>
        <p:nvSpPr>
          <p:cNvPr id="4" name="Symbol zastępczy tekstu 3">
            <a:extLst>
              <a:ext uri="{FF2B5EF4-FFF2-40B4-BE49-F238E27FC236}">
                <a16:creationId xmlns:a16="http://schemas.microsoft.com/office/drawing/2014/main" id="{30AEACDA-CCD6-4563-922D-110C7E1C1FA8}"/>
              </a:ext>
            </a:extLst>
          </p:cNvPr>
          <p:cNvSpPr>
            <a:spLocks noGrp="1"/>
          </p:cNvSpPr>
          <p:nvPr>
            <p:ph type="body" sz="half" idx="2"/>
          </p:nvPr>
        </p:nvSpPr>
        <p:spPr>
          <a:xfrm>
            <a:off x="839788" y="1963271"/>
            <a:ext cx="5256212" cy="4262717"/>
          </a:xfrm>
        </p:spPr>
        <p:txBody>
          <a:bodyPr>
            <a:normAutofit fontScale="85000" lnSpcReduction="10000"/>
          </a:bodyPr>
          <a:lstStyle/>
          <a:p>
            <a:r>
              <a:rPr lang="pl-PL" sz="6500" dirty="0">
                <a:solidFill>
                  <a:schemeClr val="accent1"/>
                </a:solidFill>
              </a:rPr>
              <a:t>„</a:t>
            </a:r>
          </a:p>
          <a:p>
            <a:r>
              <a:rPr lang="pl-PL" sz="3600" b="1" dirty="0">
                <a:solidFill>
                  <a:schemeClr val="accent1"/>
                </a:solidFill>
              </a:rPr>
              <a:t>Niech nikt nie mówi: «Tego nie można powiedzieć; ktoś o mnie pomyśli tak, czy inaczej». Trzeba powiedzieć to wszystko, co czujemy, szczerze i otwarcie</a:t>
            </a:r>
          </a:p>
        </p:txBody>
      </p:sp>
    </p:spTree>
    <p:extLst>
      <p:ext uri="{BB962C8B-B14F-4D97-AF65-F5344CB8AC3E}">
        <p14:creationId xmlns:p14="http://schemas.microsoft.com/office/powerpoint/2010/main" val="4273527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48E986-5043-4DF1-AEED-5D75CE0D8E05}"/>
              </a:ext>
            </a:extLst>
          </p:cNvPr>
          <p:cNvSpPr>
            <a:spLocks noGrp="1"/>
          </p:cNvSpPr>
          <p:nvPr>
            <p:ph type="title"/>
          </p:nvPr>
        </p:nvSpPr>
        <p:spPr/>
        <p:txBody>
          <a:bodyPr/>
          <a:lstStyle/>
          <a:p>
            <a:pPr algn="ctr"/>
            <a:r>
              <a:rPr lang="pl-PL" dirty="0">
                <a:solidFill>
                  <a:schemeClr val="accent1"/>
                </a:solidFill>
                <a:latin typeface="Adobe Caslon Pro Bold" panose="0205070206050A020403" pitchFamily="18" charset="-18"/>
              </a:rPr>
              <a:t>SYNOD FRANCISZKA</a:t>
            </a:r>
            <a:endParaRPr lang="pl-PL" dirty="0"/>
          </a:p>
        </p:txBody>
      </p:sp>
      <p:graphicFrame>
        <p:nvGraphicFramePr>
          <p:cNvPr id="3" name="Diagram 2">
            <a:extLst>
              <a:ext uri="{FF2B5EF4-FFF2-40B4-BE49-F238E27FC236}">
                <a16:creationId xmlns:a16="http://schemas.microsoft.com/office/drawing/2014/main" id="{078DEC82-249B-4684-9E66-EB4AFA8205D7}"/>
              </a:ext>
            </a:extLst>
          </p:cNvPr>
          <p:cNvGraphicFramePr/>
          <p:nvPr>
            <p:extLst>
              <p:ext uri="{D42A27DB-BD31-4B8C-83A1-F6EECF244321}">
                <p14:modId xmlns:p14="http://schemas.microsoft.com/office/powerpoint/2010/main" val="3791655171"/>
              </p:ext>
            </p:extLst>
          </p:nvPr>
        </p:nvGraphicFramePr>
        <p:xfrm>
          <a:off x="2032000" y="1653895"/>
          <a:ext cx="8128000" cy="4200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323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6FCF95-F908-4944-82BA-743642A65611}"/>
              </a:ext>
            </a:extLst>
          </p:cNvPr>
          <p:cNvSpPr>
            <a:spLocks noGrp="1"/>
          </p:cNvSpPr>
          <p:nvPr>
            <p:ph type="title"/>
          </p:nvPr>
        </p:nvSpPr>
        <p:spPr/>
        <p:txBody>
          <a:bodyPr/>
          <a:lstStyle/>
          <a:p>
            <a:pPr algn="ctr"/>
            <a:r>
              <a:rPr lang="pl-PL" dirty="0">
                <a:solidFill>
                  <a:schemeClr val="accent1"/>
                </a:solidFill>
                <a:latin typeface="Adobe Caslon Pro Bold" panose="0205070206050A020403" pitchFamily="18" charset="-18"/>
              </a:rPr>
              <a:t>SYNOD FRANCISZKA cz. 2</a:t>
            </a:r>
            <a:endParaRPr lang="pl-PL" dirty="0"/>
          </a:p>
        </p:txBody>
      </p:sp>
      <p:graphicFrame>
        <p:nvGraphicFramePr>
          <p:cNvPr id="3" name="Diagram 2">
            <a:extLst>
              <a:ext uri="{FF2B5EF4-FFF2-40B4-BE49-F238E27FC236}">
                <a16:creationId xmlns:a16="http://schemas.microsoft.com/office/drawing/2014/main" id="{0C94A974-D6D4-47F5-A305-AD0EA07D2BB4}"/>
              </a:ext>
            </a:extLst>
          </p:cNvPr>
          <p:cNvGraphicFramePr/>
          <p:nvPr/>
        </p:nvGraphicFramePr>
        <p:xfrm>
          <a:off x="2032000" y="1788459"/>
          <a:ext cx="8128000" cy="4349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2058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47FC18-6E95-416F-A467-0BC178B96595}"/>
              </a:ext>
            </a:extLst>
          </p:cNvPr>
          <p:cNvSpPr>
            <a:spLocks noGrp="1"/>
          </p:cNvSpPr>
          <p:nvPr>
            <p:ph type="title"/>
          </p:nvPr>
        </p:nvSpPr>
        <p:spPr/>
        <p:txBody>
          <a:bodyPr/>
          <a:lstStyle/>
          <a:p>
            <a:r>
              <a:rPr lang="pl-PL" dirty="0"/>
              <a:t>Sekretarz Generalny Synodu Biskupów</a:t>
            </a:r>
          </a:p>
        </p:txBody>
      </p:sp>
      <p:pic>
        <p:nvPicPr>
          <p:cNvPr id="6" name="Symbol zastępczy obrazu 5">
            <a:extLst>
              <a:ext uri="{FF2B5EF4-FFF2-40B4-BE49-F238E27FC236}">
                <a16:creationId xmlns:a16="http://schemas.microsoft.com/office/drawing/2014/main" id="{17673744-3D8A-4728-B30B-55AF37F88D87}"/>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23680" b="23680"/>
          <a:stretch>
            <a:fillRect/>
          </a:stretch>
        </p:blipFill>
        <p:spPr>
          <a:xfrm>
            <a:off x="7429500" y="-75574"/>
            <a:ext cx="4487490" cy="3617258"/>
          </a:xfrm>
        </p:spPr>
      </p:pic>
      <p:sp>
        <p:nvSpPr>
          <p:cNvPr id="4" name="Symbol zastępczy tekstu 3">
            <a:extLst>
              <a:ext uri="{FF2B5EF4-FFF2-40B4-BE49-F238E27FC236}">
                <a16:creationId xmlns:a16="http://schemas.microsoft.com/office/drawing/2014/main" id="{5DEB145D-B190-4C1E-A50A-A3F8A5CABB83}"/>
              </a:ext>
            </a:extLst>
          </p:cNvPr>
          <p:cNvSpPr>
            <a:spLocks noGrp="1"/>
          </p:cNvSpPr>
          <p:nvPr>
            <p:ph type="body" sz="half" idx="2"/>
          </p:nvPr>
        </p:nvSpPr>
        <p:spPr>
          <a:xfrm>
            <a:off x="1182688" y="618525"/>
            <a:ext cx="6959505" cy="1021976"/>
          </a:xfrm>
        </p:spPr>
        <p:txBody>
          <a:bodyPr>
            <a:normAutofit/>
          </a:bodyPr>
          <a:lstStyle/>
          <a:p>
            <a:r>
              <a:rPr lang="pl-PL" sz="4800" dirty="0"/>
              <a:t>Kard. Mario </a:t>
            </a:r>
            <a:r>
              <a:rPr lang="pl-PL" sz="4800" dirty="0" err="1"/>
              <a:t>Grech</a:t>
            </a:r>
            <a:endParaRPr lang="pl-PL" sz="4800" dirty="0"/>
          </a:p>
        </p:txBody>
      </p:sp>
      <p:sp>
        <p:nvSpPr>
          <p:cNvPr id="9" name="pole tekstowe 8">
            <a:extLst>
              <a:ext uri="{FF2B5EF4-FFF2-40B4-BE49-F238E27FC236}">
                <a16:creationId xmlns:a16="http://schemas.microsoft.com/office/drawing/2014/main" id="{29494FCC-A777-4BA9-81AF-EBEA868A76AD}"/>
              </a:ext>
            </a:extLst>
          </p:cNvPr>
          <p:cNvSpPr txBox="1"/>
          <p:nvPr/>
        </p:nvSpPr>
        <p:spPr>
          <a:xfrm>
            <a:off x="210987" y="3237299"/>
            <a:ext cx="8012766" cy="3662541"/>
          </a:xfrm>
          <a:prstGeom prst="rect">
            <a:avLst/>
          </a:prstGeom>
          <a:noFill/>
        </p:spPr>
        <p:txBody>
          <a:bodyPr wrap="square" rtlCol="0">
            <a:spAutoFit/>
          </a:bodyPr>
          <a:lstStyle/>
          <a:p>
            <a:r>
              <a:rPr lang="pl-PL" sz="3200" dirty="0"/>
              <a:t>  Podsekretarz Generalny </a:t>
            </a:r>
          </a:p>
          <a:p>
            <a:r>
              <a:rPr lang="pl-PL" sz="3600" b="1" dirty="0">
                <a:solidFill>
                  <a:srgbClr val="333333"/>
                </a:solidFill>
                <a:ea typeface="Linux Biolinum G" panose="02000503000000000000" pitchFamily="2" charset="0"/>
                <a:cs typeface="Linux Biolinum G" panose="02000503000000000000" pitchFamily="2" charset="0"/>
              </a:rPr>
              <a:t>  b</a:t>
            </a:r>
            <a:r>
              <a:rPr lang="pl-PL" sz="3600" b="1" i="0" dirty="0">
                <a:solidFill>
                  <a:srgbClr val="333333"/>
                </a:solidFill>
                <a:effectLst/>
                <a:ea typeface="Linux Biolinum G" panose="02000503000000000000" pitchFamily="2" charset="0"/>
                <a:cs typeface="Linux Biolinum G" panose="02000503000000000000" pitchFamily="2" charset="0"/>
              </a:rPr>
              <a:t>p </a:t>
            </a:r>
            <a:r>
              <a:rPr lang="es-ES" sz="3600" b="1" i="0" dirty="0">
                <a:solidFill>
                  <a:srgbClr val="333333"/>
                </a:solidFill>
                <a:effectLst/>
                <a:ea typeface="Linux Biolinum G" panose="02000503000000000000" pitchFamily="2" charset="0"/>
                <a:cs typeface="Linux Biolinum G" panose="02000503000000000000" pitchFamily="2" charset="0"/>
              </a:rPr>
              <a:t>Luis Marín de San Martín</a:t>
            </a:r>
          </a:p>
          <a:p>
            <a:endParaRPr lang="pl-PL" sz="3200" dirty="0"/>
          </a:p>
          <a:p>
            <a:r>
              <a:rPr lang="pl-PL" sz="3200" dirty="0"/>
              <a:t>  Podsekretarz  Generalna </a:t>
            </a:r>
            <a:br>
              <a:rPr lang="pl-PL" sz="3200" dirty="0"/>
            </a:br>
            <a:r>
              <a:rPr lang="pl-PL" sz="3200" dirty="0"/>
              <a:t>  </a:t>
            </a:r>
            <a:r>
              <a:rPr lang="pl-PL" sz="3600" b="1" dirty="0">
                <a:solidFill>
                  <a:srgbClr val="000000"/>
                </a:solidFill>
                <a:effectLst/>
              </a:rPr>
              <a:t>s. Nathalie </a:t>
            </a:r>
            <a:r>
              <a:rPr lang="pl-PL" sz="3600" b="1" dirty="0" err="1">
                <a:solidFill>
                  <a:srgbClr val="000000"/>
                </a:solidFill>
                <a:effectLst/>
              </a:rPr>
              <a:t>Becquart</a:t>
            </a:r>
            <a:endParaRPr lang="pl-PL" sz="3600" b="1" dirty="0">
              <a:solidFill>
                <a:srgbClr val="000000"/>
              </a:solidFill>
              <a:effectLst/>
            </a:endParaRPr>
          </a:p>
          <a:p>
            <a:br>
              <a:rPr lang="pl-PL" sz="3200" dirty="0">
                <a:effectLst/>
              </a:rPr>
            </a:br>
            <a:endParaRPr lang="pl-PL" sz="3200" dirty="0"/>
          </a:p>
        </p:txBody>
      </p:sp>
      <p:pic>
        <p:nvPicPr>
          <p:cNvPr id="5" name="Obraz 4">
            <a:extLst>
              <a:ext uri="{FF2B5EF4-FFF2-40B4-BE49-F238E27FC236}">
                <a16:creationId xmlns:a16="http://schemas.microsoft.com/office/drawing/2014/main" id="{865FCE55-A225-4E26-8F29-B3222294A4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9500" y="3541684"/>
            <a:ext cx="4762500" cy="2676525"/>
          </a:xfrm>
          <a:prstGeom prst="rect">
            <a:avLst/>
          </a:prstGeom>
        </p:spPr>
      </p:pic>
    </p:spTree>
    <p:extLst>
      <p:ext uri="{BB962C8B-B14F-4D97-AF65-F5344CB8AC3E}">
        <p14:creationId xmlns:p14="http://schemas.microsoft.com/office/powerpoint/2010/main" val="741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5A5ABE-C953-4A1E-99BC-3456FFF2E6B0}"/>
              </a:ext>
            </a:extLst>
          </p:cNvPr>
          <p:cNvSpPr>
            <a:spLocks noGrp="1"/>
          </p:cNvSpPr>
          <p:nvPr>
            <p:ph type="title"/>
          </p:nvPr>
        </p:nvSpPr>
        <p:spPr/>
        <p:txBody>
          <a:bodyPr/>
          <a:lstStyle/>
          <a:p>
            <a:r>
              <a:rPr lang="pl-PL" dirty="0"/>
              <a:t>ZNACZĄCE LOGO SYNODU</a:t>
            </a:r>
          </a:p>
        </p:txBody>
      </p:sp>
      <p:pic>
        <p:nvPicPr>
          <p:cNvPr id="5" name="Symbol zastępczy zawartości 4">
            <a:extLst>
              <a:ext uri="{FF2B5EF4-FFF2-40B4-BE49-F238E27FC236}">
                <a16:creationId xmlns:a16="http://schemas.microsoft.com/office/drawing/2014/main" id="{BB1229BF-0BCF-4096-A7A4-D6ED2502B5F0}"/>
              </a:ext>
            </a:extLst>
          </p:cNvPr>
          <p:cNvPicPr>
            <a:picLocks noGrp="1" noChangeAspect="1"/>
          </p:cNvPicPr>
          <p:nvPr>
            <p:ph idx="1"/>
          </p:nvPr>
        </p:nvPicPr>
        <p:blipFill rotWithShape="1">
          <a:blip r:embed="rId2"/>
          <a:srcRect l="31894" t="12339" r="29574" b="7203"/>
          <a:stretch/>
        </p:blipFill>
        <p:spPr>
          <a:xfrm>
            <a:off x="2183907" y="2263806"/>
            <a:ext cx="5364000" cy="3616867"/>
          </a:xfrm>
        </p:spPr>
      </p:pic>
    </p:spTree>
    <p:extLst>
      <p:ext uri="{BB962C8B-B14F-4D97-AF65-F5344CB8AC3E}">
        <p14:creationId xmlns:p14="http://schemas.microsoft.com/office/powerpoint/2010/main" val="2679173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50AE61-A5C6-4D21-88AE-C09280EA5907}"/>
              </a:ext>
            </a:extLst>
          </p:cNvPr>
          <p:cNvSpPr>
            <a:spLocks noGrp="1"/>
          </p:cNvSpPr>
          <p:nvPr>
            <p:ph type="title"/>
          </p:nvPr>
        </p:nvSpPr>
        <p:spPr/>
        <p:txBody>
          <a:bodyPr/>
          <a:lstStyle/>
          <a:p>
            <a:r>
              <a:rPr lang="pl-PL" dirty="0"/>
              <a:t>PODSTAWOWE PYTANIE</a:t>
            </a:r>
          </a:p>
        </p:txBody>
      </p:sp>
      <p:sp>
        <p:nvSpPr>
          <p:cNvPr id="3" name="Symbol zastępczy zawartości 2">
            <a:extLst>
              <a:ext uri="{FF2B5EF4-FFF2-40B4-BE49-F238E27FC236}">
                <a16:creationId xmlns:a16="http://schemas.microsoft.com/office/drawing/2014/main" id="{BFF74588-EA09-445A-A99C-4C0DFEE3D204}"/>
              </a:ext>
            </a:extLst>
          </p:cNvPr>
          <p:cNvSpPr>
            <a:spLocks noGrp="1"/>
          </p:cNvSpPr>
          <p:nvPr>
            <p:ph idx="1"/>
          </p:nvPr>
        </p:nvSpPr>
        <p:spPr/>
        <p:txBody>
          <a:bodyPr>
            <a:normAutofit/>
          </a:bodyPr>
          <a:lstStyle/>
          <a:p>
            <a:r>
              <a:rPr lang="pl-PL" sz="2800" b="1" i="1" dirty="0">
                <a:solidFill>
                  <a:srgbClr val="FF0000"/>
                </a:solidFill>
                <a:effectLst/>
                <a:latin typeface="Arial" panose="020B0604020202020204" pitchFamily="34" charset="0"/>
                <a:ea typeface="Arial" panose="020B0604020202020204" pitchFamily="34" charset="0"/>
              </a:rPr>
              <a:t>W jaki sposób „podążanie razem” realizuje się dzisiaj na różnych poziomach Kościoła (od diecezjalnego do powszechnego), pozwalając Kościołowi głosić Ewangelię? Do podjęcia jakich kroków zaprasza nas Duch Święty, abyśmy wzrastali jako Kościół synodalny?</a:t>
            </a:r>
            <a:endParaRPr lang="pl-PL" sz="2800" dirty="0">
              <a:solidFill>
                <a:srgbClr val="FF0000"/>
              </a:solidFill>
            </a:endParaRPr>
          </a:p>
        </p:txBody>
      </p:sp>
    </p:spTree>
    <p:extLst>
      <p:ext uri="{BB962C8B-B14F-4D97-AF65-F5344CB8AC3E}">
        <p14:creationId xmlns:p14="http://schemas.microsoft.com/office/powerpoint/2010/main" val="3271465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ECC30C-2B02-425A-8C11-7269ED581BEA}"/>
              </a:ext>
            </a:extLst>
          </p:cNvPr>
          <p:cNvSpPr>
            <a:spLocks noGrp="1"/>
          </p:cNvSpPr>
          <p:nvPr>
            <p:ph type="title"/>
          </p:nvPr>
        </p:nvSpPr>
        <p:spPr/>
        <p:txBody>
          <a:bodyPr/>
          <a:lstStyle/>
          <a:p>
            <a:r>
              <a:rPr lang="pl-PL" dirty="0"/>
              <a:t>SYNOD A WŁADZA</a:t>
            </a:r>
          </a:p>
        </p:txBody>
      </p:sp>
      <p:pic>
        <p:nvPicPr>
          <p:cNvPr id="5" name="Symbol zastępczy zawartości 4">
            <a:extLst>
              <a:ext uri="{FF2B5EF4-FFF2-40B4-BE49-F238E27FC236}">
                <a16:creationId xmlns:a16="http://schemas.microsoft.com/office/drawing/2014/main" id="{16305686-A5B8-480C-ACA7-0A54CFEF320A}"/>
              </a:ext>
            </a:extLst>
          </p:cNvPr>
          <p:cNvPicPr>
            <a:picLocks noGrp="1" noChangeAspect="1"/>
          </p:cNvPicPr>
          <p:nvPr>
            <p:ph idx="1"/>
          </p:nvPr>
        </p:nvPicPr>
        <p:blipFill>
          <a:blip r:embed="rId2"/>
          <a:stretch>
            <a:fillRect/>
          </a:stretch>
        </p:blipFill>
        <p:spPr>
          <a:xfrm>
            <a:off x="3622738" y="2185436"/>
            <a:ext cx="5260848" cy="3128772"/>
          </a:xfrm>
        </p:spPr>
      </p:pic>
    </p:spTree>
    <p:extLst>
      <p:ext uri="{BB962C8B-B14F-4D97-AF65-F5344CB8AC3E}">
        <p14:creationId xmlns:p14="http://schemas.microsoft.com/office/powerpoint/2010/main" val="451189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0F13D2-6BA3-48DB-A79B-6BAD21500C22}"/>
              </a:ext>
            </a:extLst>
          </p:cNvPr>
          <p:cNvSpPr>
            <a:spLocks noGrp="1"/>
          </p:cNvSpPr>
          <p:nvPr>
            <p:ph type="title"/>
          </p:nvPr>
        </p:nvSpPr>
        <p:spPr/>
        <p:txBody>
          <a:bodyPr/>
          <a:lstStyle/>
          <a:p>
            <a:r>
              <a:rPr lang="pl-PL" dirty="0"/>
              <a:t>Cel synodu</a:t>
            </a:r>
          </a:p>
        </p:txBody>
      </p:sp>
      <p:sp>
        <p:nvSpPr>
          <p:cNvPr id="3" name="Symbol zastępczy zawartości 2">
            <a:extLst>
              <a:ext uri="{FF2B5EF4-FFF2-40B4-BE49-F238E27FC236}">
                <a16:creationId xmlns:a16="http://schemas.microsoft.com/office/drawing/2014/main" id="{A096DAC2-BB20-482E-8B31-B7B819B06373}"/>
              </a:ext>
            </a:extLst>
          </p:cNvPr>
          <p:cNvSpPr>
            <a:spLocks noGrp="1"/>
          </p:cNvSpPr>
          <p:nvPr>
            <p:ph idx="1"/>
          </p:nvPr>
        </p:nvSpPr>
        <p:spPr>
          <a:xfrm>
            <a:off x="1451579" y="2015732"/>
            <a:ext cx="9603275" cy="4127893"/>
          </a:xfrm>
        </p:spPr>
        <p:txBody>
          <a:bodyPr>
            <a:normAutofit/>
          </a:bodyPr>
          <a:lstStyle/>
          <a:p>
            <a:pPr marL="0" indent="0">
              <a:buNone/>
            </a:pPr>
            <a:r>
              <a:rPr lang="pl-PL" sz="2400" dirty="0">
                <a:solidFill>
                  <a:srgbClr val="181717"/>
                </a:solidFill>
                <a:latin typeface="Calibri" panose="020F0502020204030204" pitchFamily="34" charset="0"/>
                <a:ea typeface="Calibri" panose="020F0502020204030204" pitchFamily="34" charset="0"/>
              </a:rPr>
              <a:t>C</a:t>
            </a:r>
            <a:r>
              <a:rPr lang="pl-PL" sz="2400" dirty="0">
                <a:solidFill>
                  <a:srgbClr val="181717"/>
                </a:solidFill>
                <a:effectLst/>
                <a:latin typeface="Calibri" panose="020F0502020204030204" pitchFamily="34" charset="0"/>
                <a:ea typeface="Calibri" panose="020F0502020204030204" pitchFamily="34" charset="0"/>
              </a:rPr>
              <a:t>elem Synodu, a więc i tej konsultacji, nie jest tworzenie dokumentów, ale</a:t>
            </a:r>
          </a:p>
          <a:p>
            <a:pPr marL="0" indent="0">
              <a:buNone/>
            </a:pPr>
            <a:r>
              <a:rPr lang="pl-PL" sz="2400" dirty="0">
                <a:solidFill>
                  <a:srgbClr val="181717"/>
                </a:solidFill>
                <a:effectLst/>
                <a:latin typeface="Calibri" panose="020F0502020204030204" pitchFamily="34" charset="0"/>
                <a:ea typeface="Calibri" panose="020F0502020204030204" pitchFamily="34" charset="0"/>
              </a:rPr>
              <a:t> </a:t>
            </a:r>
            <a:r>
              <a:rPr lang="pl-PL" sz="2400" i="1" dirty="0">
                <a:solidFill>
                  <a:srgbClr val="181717"/>
                </a:solidFill>
                <a:effectLst/>
                <a:latin typeface="Calibri" panose="020F0502020204030204" pitchFamily="34" charset="0"/>
                <a:ea typeface="Calibri" panose="020F0502020204030204" pitchFamily="34" charset="0"/>
              </a:rPr>
              <a:t>„sprawienie, by zrodziły się marzenia, powstały proroctwa i wizje, rozkwitły nadzieje, umocniła się ufność, zostały opatrzone rany, nawiązały się relacje, obudziła się jutrzenka nadziei, by uczono się od siebie nawzajem i budowano pozytywną wyobraźnię, która oświeci umysły, rozpali serca, przywróci rękom siły.”</a:t>
            </a:r>
          </a:p>
          <a:p>
            <a:pPr marL="0" indent="0" algn="ctr">
              <a:buNone/>
            </a:pPr>
            <a:r>
              <a:rPr lang="pl-PL" sz="2400" b="1" dirty="0">
                <a:solidFill>
                  <a:srgbClr val="000000"/>
                </a:solidFill>
                <a:latin typeface="roboto slab"/>
              </a:rPr>
              <a:t>S</a:t>
            </a:r>
            <a:r>
              <a:rPr lang="pl-PL" sz="2400" b="1" i="0" dirty="0">
                <a:solidFill>
                  <a:srgbClr val="000000"/>
                </a:solidFill>
                <a:effectLst/>
                <a:latin typeface="roboto slab"/>
              </a:rPr>
              <a:t>ynod jest procesem, a nie jednorazowym wydarzeniem</a:t>
            </a:r>
            <a:endParaRPr lang="pl-PL" sz="2800" b="1" dirty="0"/>
          </a:p>
        </p:txBody>
      </p:sp>
    </p:spTree>
    <p:extLst>
      <p:ext uri="{BB962C8B-B14F-4D97-AF65-F5344CB8AC3E}">
        <p14:creationId xmlns:p14="http://schemas.microsoft.com/office/powerpoint/2010/main" val="926414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0F13D2-6BA3-48DB-A79B-6BAD21500C22}"/>
              </a:ext>
            </a:extLst>
          </p:cNvPr>
          <p:cNvSpPr>
            <a:spLocks noGrp="1"/>
          </p:cNvSpPr>
          <p:nvPr>
            <p:ph type="title"/>
          </p:nvPr>
        </p:nvSpPr>
        <p:spPr/>
        <p:txBody>
          <a:bodyPr>
            <a:noAutofit/>
          </a:bodyPr>
          <a:lstStyle/>
          <a:p>
            <a:r>
              <a:rPr lang="pl-PL" sz="6000" b="1" i="0" dirty="0">
                <a:solidFill>
                  <a:srgbClr val="1C1E23"/>
                </a:solidFill>
                <a:effectLst/>
                <a:latin typeface="Open Sans" panose="020B0606030504020204" pitchFamily="34" charset="0"/>
              </a:rPr>
              <a:t>JAK SIĘ WŁĄCZYĆ </a:t>
            </a:r>
            <a:br>
              <a:rPr lang="pl-PL" sz="6000" b="1" i="0" dirty="0">
                <a:solidFill>
                  <a:srgbClr val="1C1E23"/>
                </a:solidFill>
                <a:effectLst/>
                <a:latin typeface="Open Sans" panose="020B0606030504020204" pitchFamily="34" charset="0"/>
              </a:rPr>
            </a:br>
            <a:br>
              <a:rPr lang="pl-PL" sz="6000" b="1" i="0" dirty="0">
                <a:solidFill>
                  <a:srgbClr val="1C1E23"/>
                </a:solidFill>
                <a:effectLst/>
                <a:latin typeface="Open Sans" panose="020B0606030504020204" pitchFamily="34" charset="0"/>
              </a:rPr>
            </a:br>
            <a:r>
              <a:rPr lang="pl-PL" sz="6000" b="1" i="0" dirty="0">
                <a:solidFill>
                  <a:srgbClr val="1C1E23"/>
                </a:solidFill>
                <a:effectLst/>
                <a:latin typeface="Open Sans" panose="020B0606030504020204" pitchFamily="34" charset="0"/>
              </a:rPr>
              <a:t>W SYNOD?</a:t>
            </a:r>
            <a:br>
              <a:rPr lang="pl-PL" sz="6000" b="1" i="0" dirty="0">
                <a:solidFill>
                  <a:srgbClr val="1C1E23"/>
                </a:solidFill>
                <a:effectLst/>
                <a:latin typeface="Open Sans" panose="020B0606030504020204" pitchFamily="34" charset="0"/>
              </a:rPr>
            </a:br>
            <a:br>
              <a:rPr lang="pl-PL" sz="6000" b="1" i="0" dirty="0">
                <a:solidFill>
                  <a:srgbClr val="1C1E23"/>
                </a:solidFill>
                <a:effectLst/>
                <a:latin typeface="Open Sans" panose="020B0606030504020204" pitchFamily="34" charset="0"/>
              </a:rPr>
            </a:br>
            <a:endParaRPr lang="pl-PL" sz="6000" b="1" dirty="0"/>
          </a:p>
        </p:txBody>
      </p:sp>
      <p:sp>
        <p:nvSpPr>
          <p:cNvPr id="3" name="Symbol zastępczy zawartości 2">
            <a:extLst>
              <a:ext uri="{FF2B5EF4-FFF2-40B4-BE49-F238E27FC236}">
                <a16:creationId xmlns:a16="http://schemas.microsoft.com/office/drawing/2014/main" id="{A096DAC2-BB20-482E-8B31-B7B819B06373}"/>
              </a:ext>
            </a:extLst>
          </p:cNvPr>
          <p:cNvSpPr>
            <a:spLocks noGrp="1"/>
          </p:cNvSpPr>
          <p:nvPr>
            <p:ph idx="1"/>
          </p:nvPr>
        </p:nvSpPr>
        <p:spPr>
          <a:xfrm>
            <a:off x="1451579" y="3222594"/>
            <a:ext cx="9603275" cy="2921031"/>
          </a:xfrm>
        </p:spPr>
        <p:txBody>
          <a:bodyPr>
            <a:normAutofit/>
          </a:bodyPr>
          <a:lstStyle/>
          <a:p>
            <a:pPr marL="0" indent="0">
              <a:buNone/>
            </a:pPr>
            <a:endParaRPr lang="pl-PL" sz="2400" b="0" i="0" dirty="0">
              <a:solidFill>
                <a:srgbClr val="1C1E23"/>
              </a:solidFill>
              <a:effectLst/>
              <a:latin typeface="Open Sans" panose="020B0606030504020204" pitchFamily="34" charset="0"/>
            </a:endParaRPr>
          </a:p>
          <a:p>
            <a:pPr marL="0" indent="0">
              <a:buNone/>
            </a:pPr>
            <a:endParaRPr lang="pl-PL" sz="2400" b="0" i="0" dirty="0">
              <a:solidFill>
                <a:srgbClr val="1C1E23"/>
              </a:solidFill>
              <a:effectLst/>
              <a:latin typeface="Open Sans" panose="020B0606030504020204" pitchFamily="34" charset="0"/>
            </a:endParaRPr>
          </a:p>
        </p:txBody>
      </p:sp>
    </p:spTree>
    <p:extLst>
      <p:ext uri="{BB962C8B-B14F-4D97-AF65-F5344CB8AC3E}">
        <p14:creationId xmlns:p14="http://schemas.microsoft.com/office/powerpoint/2010/main" val="2490790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0E9E0A-FE4C-4D4B-A0F0-5E25461BFED2}"/>
              </a:ext>
            </a:extLst>
          </p:cNvPr>
          <p:cNvSpPr>
            <a:spLocks noGrp="1"/>
          </p:cNvSpPr>
          <p:nvPr>
            <p:ph type="title"/>
          </p:nvPr>
        </p:nvSpPr>
        <p:spPr/>
        <p:txBody>
          <a:bodyPr/>
          <a:lstStyle/>
          <a:p>
            <a:r>
              <a:rPr lang="pl-PL" dirty="0"/>
              <a:t>SYNOD</a:t>
            </a:r>
          </a:p>
        </p:txBody>
      </p:sp>
      <p:sp>
        <p:nvSpPr>
          <p:cNvPr id="3" name="Symbol zastępczy zawartości 2">
            <a:extLst>
              <a:ext uri="{FF2B5EF4-FFF2-40B4-BE49-F238E27FC236}">
                <a16:creationId xmlns:a16="http://schemas.microsoft.com/office/drawing/2014/main" id="{15D0C57F-3032-42B9-9DF1-8827E067EAB2}"/>
              </a:ext>
            </a:extLst>
          </p:cNvPr>
          <p:cNvSpPr>
            <a:spLocks noGrp="1"/>
          </p:cNvSpPr>
          <p:nvPr>
            <p:ph idx="1"/>
          </p:nvPr>
        </p:nvSpPr>
        <p:spPr>
          <a:xfrm>
            <a:off x="1451579" y="2015732"/>
            <a:ext cx="10376627" cy="3450613"/>
          </a:xfrm>
        </p:spPr>
        <p:txBody>
          <a:bodyPr>
            <a:normAutofit/>
          </a:bodyPr>
          <a:lstStyle/>
          <a:p>
            <a:r>
              <a:rPr lang="pl-PL" sz="4800" b="0" i="0" dirty="0">
                <a:effectLst/>
                <a:latin typeface="arial" panose="020B0604020202020204" pitchFamily="34" charset="0"/>
              </a:rPr>
              <a:t>Słowo „</a:t>
            </a:r>
            <a:r>
              <a:rPr lang="pl-PL" sz="4800" b="1" i="0" dirty="0">
                <a:effectLst/>
                <a:latin typeface="arial" panose="020B0604020202020204" pitchFamily="34" charset="0"/>
              </a:rPr>
              <a:t>synod</a:t>
            </a:r>
            <a:r>
              <a:rPr lang="pl-PL" sz="4800" b="0" i="0" dirty="0">
                <a:effectLst/>
                <a:latin typeface="arial" panose="020B0604020202020204" pitchFamily="34" charset="0"/>
              </a:rPr>
              <a:t>” wskazuje na </a:t>
            </a:r>
            <a:r>
              <a:rPr lang="pl-PL" sz="4800" b="0" i="1" dirty="0">
                <a:effectLst/>
                <a:latin typeface="arial" panose="020B0604020202020204" pitchFamily="34" charset="0"/>
              </a:rPr>
              <a:t>drogę, po której Lud Boży idzie razem. </a:t>
            </a:r>
          </a:p>
        </p:txBody>
      </p:sp>
    </p:spTree>
    <p:extLst>
      <p:ext uri="{BB962C8B-B14F-4D97-AF65-F5344CB8AC3E}">
        <p14:creationId xmlns:p14="http://schemas.microsoft.com/office/powerpoint/2010/main" val="127661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C31A59-05A0-43F1-9E7A-5A21612B2901}"/>
              </a:ext>
            </a:extLst>
          </p:cNvPr>
          <p:cNvSpPr>
            <a:spLocks noGrp="1"/>
          </p:cNvSpPr>
          <p:nvPr>
            <p:ph type="title"/>
          </p:nvPr>
        </p:nvSpPr>
        <p:spPr/>
        <p:txBody>
          <a:bodyPr/>
          <a:lstStyle/>
          <a:p>
            <a:r>
              <a:rPr lang="pl-PL" dirty="0"/>
              <a:t>Franciszek, przemówienie do diecezji rzymskiej</a:t>
            </a:r>
          </a:p>
        </p:txBody>
      </p:sp>
      <p:sp>
        <p:nvSpPr>
          <p:cNvPr id="3" name="Symbol zastępczy zawartości 2">
            <a:extLst>
              <a:ext uri="{FF2B5EF4-FFF2-40B4-BE49-F238E27FC236}">
                <a16:creationId xmlns:a16="http://schemas.microsoft.com/office/drawing/2014/main" id="{AE7E02A6-1B7A-4A3C-8A07-BC4EF53B9A5A}"/>
              </a:ext>
            </a:extLst>
          </p:cNvPr>
          <p:cNvSpPr>
            <a:spLocks noGrp="1"/>
          </p:cNvSpPr>
          <p:nvPr>
            <p:ph idx="1"/>
          </p:nvPr>
        </p:nvSpPr>
        <p:spPr/>
        <p:txBody>
          <a:bodyPr>
            <a:normAutofit/>
          </a:bodyPr>
          <a:lstStyle/>
          <a:p>
            <a:r>
              <a:rPr lang="pl-PL"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„Ale, jak to, ojcze? Czy to znaczy, że biedni, żebracy, młodzi narkomani i wszyscy ci, których społeczeństwo wyklucza, są częścią Synodu?” Tak, moi drodzy! To nawet nie ja tak mówię, lecz Pan: oni są częścią Kościoła. Jeśli do nich nie zadzwonicie, jeśli do nich nie pójdziecie, nie spędzicie z nimi trochę czasu, aby się dowiedzieć, co czują, i usłyszeć, co mają do powiedzenia, nawet jeśli mielibyście usłyszeć od nich obelgi, nie przeprowadzicie dobrze Synodu. </a:t>
            </a:r>
            <a:endParaRPr lang="pl-PL" sz="2400" dirty="0"/>
          </a:p>
        </p:txBody>
      </p:sp>
    </p:spTree>
    <p:extLst>
      <p:ext uri="{BB962C8B-B14F-4D97-AF65-F5344CB8AC3E}">
        <p14:creationId xmlns:p14="http://schemas.microsoft.com/office/powerpoint/2010/main" val="2193061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47205D-DEAD-44FD-8999-A8220F827017}"/>
              </a:ext>
            </a:extLst>
          </p:cNvPr>
          <p:cNvSpPr>
            <a:spLocks noGrp="1"/>
          </p:cNvSpPr>
          <p:nvPr>
            <p:ph type="title"/>
          </p:nvPr>
        </p:nvSpPr>
        <p:spPr/>
        <p:txBody>
          <a:bodyPr/>
          <a:lstStyle/>
          <a:p>
            <a:r>
              <a:rPr lang="pl-PL" dirty="0"/>
              <a:t>Franciszek, przemówienie do diecezji rzymskiej</a:t>
            </a:r>
          </a:p>
        </p:txBody>
      </p:sp>
      <p:sp>
        <p:nvSpPr>
          <p:cNvPr id="3" name="Symbol zastępczy zawartości 2">
            <a:extLst>
              <a:ext uri="{FF2B5EF4-FFF2-40B4-BE49-F238E27FC236}">
                <a16:creationId xmlns:a16="http://schemas.microsoft.com/office/drawing/2014/main" id="{A8F1EFF6-8061-4127-8FEC-14D13E27B0BC}"/>
              </a:ext>
            </a:extLst>
          </p:cNvPr>
          <p:cNvSpPr>
            <a:spLocks noGrp="1"/>
          </p:cNvSpPr>
          <p:nvPr>
            <p:ph idx="1"/>
          </p:nvPr>
        </p:nvSpPr>
        <p:spPr/>
        <p:txBody>
          <a:bodyPr>
            <a:normAutofit/>
          </a:bodyPr>
          <a:lstStyle/>
          <a:p>
            <a:r>
              <a:rPr lang="pl-PL"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Jeśli parafia ma być domem wszystkich z okolicy, a nie ekskluzywnym klubem, to proszę, zostawcie w niej otwarte okna i drzwi. Nie ograniczajcie jej tylko do tych, którzy do niej przychodzą i myślą tak samo jak wy, bo to będzie trzy, cztery, maksymalnie pięć procent wszystkich mieszkańców. Pozwólcie przyjść wszystkim. Spotkajcie się z nimi, pozwólcie im zadawać pytania. Niech te pytania staną się także waszymi pytaniami, zabierzcie je ze sobą na wspólną drogę. </a:t>
            </a:r>
            <a:endParaRPr lang="pl-PL" sz="2400" dirty="0"/>
          </a:p>
        </p:txBody>
      </p:sp>
    </p:spTree>
    <p:extLst>
      <p:ext uri="{BB962C8B-B14F-4D97-AF65-F5344CB8AC3E}">
        <p14:creationId xmlns:p14="http://schemas.microsoft.com/office/powerpoint/2010/main" val="2550022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AD2895-CA50-47B8-8F73-D6E25D932CE6}"/>
              </a:ext>
            </a:extLst>
          </p:cNvPr>
          <p:cNvSpPr>
            <a:spLocks noGrp="1"/>
          </p:cNvSpPr>
          <p:nvPr>
            <p:ph type="title"/>
          </p:nvPr>
        </p:nvSpPr>
        <p:spPr/>
        <p:txBody>
          <a:bodyPr>
            <a:noAutofit/>
          </a:bodyPr>
          <a:lstStyle/>
          <a:p>
            <a:r>
              <a:rPr lang="pl-PL" sz="4000" b="1" dirty="0">
                <a:effectLst/>
                <a:latin typeface="Times New Roman" panose="02020603050405020304" pitchFamily="18" charset="0"/>
                <a:ea typeface="Calibri" panose="020F0502020204030204" pitchFamily="34" charset="0"/>
                <a:cs typeface="Times New Roman" panose="02020603050405020304" pitchFamily="18" charset="0"/>
              </a:rPr>
              <a:t>1. Parafia synodalna</a:t>
            </a:r>
            <a:br>
              <a:rPr lang="pl-PL" sz="4000" dirty="0">
                <a:effectLst/>
                <a:latin typeface="Calibri" panose="020F0502020204030204" pitchFamily="34" charset="0"/>
                <a:ea typeface="Calibri" panose="020F0502020204030204" pitchFamily="34" charset="0"/>
                <a:cs typeface="Times New Roman" panose="02020603050405020304" pitchFamily="18" charset="0"/>
              </a:rPr>
            </a:br>
            <a:endParaRPr lang="pl-PL" sz="4000" dirty="0"/>
          </a:p>
        </p:txBody>
      </p:sp>
      <p:sp>
        <p:nvSpPr>
          <p:cNvPr id="3" name="Symbol zastępczy zawartości 2">
            <a:extLst>
              <a:ext uri="{FF2B5EF4-FFF2-40B4-BE49-F238E27FC236}">
                <a16:creationId xmlns:a16="http://schemas.microsoft.com/office/drawing/2014/main" id="{F439B168-78CE-40AD-B278-3B14CBA85932}"/>
              </a:ext>
            </a:extLst>
          </p:cNvPr>
          <p:cNvSpPr>
            <a:spLocks noGrp="1"/>
          </p:cNvSpPr>
          <p:nvPr>
            <p:ph idx="1"/>
          </p:nvPr>
        </p:nvSpPr>
        <p:spPr/>
        <p:txBody>
          <a:bodyPr>
            <a:normAutofit fontScale="92500" lnSpcReduction="10000"/>
          </a:bodyPr>
          <a:lstStyle/>
          <a:p>
            <a:r>
              <a:rPr lang="pl-PL" sz="1800" b="1" dirty="0">
                <a:effectLst/>
                <a:latin typeface="Times New Roman" panose="02020603050405020304" pitchFamily="18" charset="0"/>
                <a:ea typeface="Calibri" panose="020F0502020204030204" pitchFamily="34" charset="0"/>
                <a:cs typeface="Times New Roman" panose="02020603050405020304" pitchFamily="18" charset="0"/>
              </a:rPr>
              <a:t>Wprowadzenie w synod  </a:t>
            </a:r>
          </a:p>
          <a:p>
            <a:pPr marL="0" indent="0">
              <a:buNone/>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Kongres przygotowuje prelekcję o Synodzie UWAGA: Ważnym terminem jest adwent</a:t>
            </a:r>
          </a:p>
          <a:p>
            <a:r>
              <a:rPr lang="pl-PL" sz="1800" b="1" dirty="0">
                <a:effectLst/>
                <a:latin typeface="Times New Roman" panose="02020603050405020304" pitchFamily="18" charset="0"/>
                <a:ea typeface="Calibri" panose="020F0502020204030204" pitchFamily="34" charset="0"/>
                <a:cs typeface="Times New Roman" panose="02020603050405020304" pitchFamily="18" charset="0"/>
              </a:rPr>
              <a:t>Doświadczenie powszechności Kościoła </a:t>
            </a:r>
          </a:p>
          <a:p>
            <a:pPr marL="0" indent="0">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Zapoznania się z doświadczeniami Kościoła rzymskokatolickiego z miejsc, gdzie Kościół funkcjonuje inaczej niż w Polsce. (np. świecka misjonarka z Amazonii, duszpasterz pracujący wśród emigrantów w Europie Zachodniej itp.)</a:t>
            </a:r>
            <a:endParaRPr lang="pl-PL" sz="18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pl-PL" sz="1800" b="1" dirty="0">
                <a:effectLst/>
                <a:latin typeface="Times New Roman" panose="02020603050405020304" pitchFamily="18" charset="0"/>
                <a:ea typeface="Calibri" panose="020F0502020204030204" pitchFamily="34" charset="0"/>
                <a:cs typeface="Times New Roman" panose="02020603050405020304" pitchFamily="18" charset="0"/>
              </a:rPr>
              <a:t>Wyjście na peryferie</a:t>
            </a:r>
          </a:p>
          <a:p>
            <a:pPr marL="0" indent="0">
              <a:buNone/>
            </a:pPr>
            <a:r>
              <a:rPr lang="pl-PL" sz="1800" dirty="0">
                <a:effectLst/>
                <a:latin typeface="Times New Roman" panose="02020603050405020304" pitchFamily="18" charset="0"/>
                <a:ea typeface="Calibri" panose="020F0502020204030204" pitchFamily="34" charset="0"/>
              </a:rPr>
              <a:t>Spotkanie z ofiarami wykorzystania seksualnego w Kościele, kobietami, wierzącymi osoby LGBT+, ale też np. młodzież, która zrezygnowała z lekcji religii, ubodzy czy osoby w kryzysie bezdomności.</a:t>
            </a:r>
          </a:p>
          <a:p>
            <a:pPr marL="0" indent="0">
              <a:buNone/>
            </a:pPr>
            <a:endParaRPr lang="pl-PL"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2893619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86E174-70A5-475A-822B-AB3BE971731A}"/>
              </a:ext>
            </a:extLst>
          </p:cNvPr>
          <p:cNvSpPr>
            <a:spLocks noGrp="1"/>
          </p:cNvSpPr>
          <p:nvPr>
            <p:ph type="title"/>
          </p:nvPr>
        </p:nvSpPr>
        <p:spPr/>
        <p:txBody>
          <a:bodyPr/>
          <a:lstStyle/>
          <a:p>
            <a:r>
              <a:rPr lang="pl-PL" dirty="0"/>
              <a:t>Parafia synodalna – c.d.</a:t>
            </a:r>
          </a:p>
        </p:txBody>
      </p:sp>
      <p:sp>
        <p:nvSpPr>
          <p:cNvPr id="3" name="Symbol zastępczy zawartości 2">
            <a:extLst>
              <a:ext uri="{FF2B5EF4-FFF2-40B4-BE49-F238E27FC236}">
                <a16:creationId xmlns:a16="http://schemas.microsoft.com/office/drawing/2014/main" id="{C96CCB12-F7B3-45D7-A3EA-3E7D86ED2F74}"/>
              </a:ext>
            </a:extLst>
          </p:cNvPr>
          <p:cNvSpPr>
            <a:spLocks noGrp="1"/>
          </p:cNvSpPr>
          <p:nvPr>
            <p:ph idx="1"/>
          </p:nvPr>
        </p:nvSpPr>
        <p:spPr/>
        <p:txBody>
          <a:bodyPr>
            <a:normAutofit lnSpcReduction="10000"/>
          </a:bodyPr>
          <a:lstStyle/>
          <a:p>
            <a:r>
              <a:rPr lang="pl-PL" sz="1800" b="1" dirty="0">
                <a:effectLst/>
                <a:latin typeface="Times New Roman" panose="02020603050405020304" pitchFamily="18" charset="0"/>
                <a:ea typeface="Calibri" panose="020F0502020204030204" pitchFamily="34" charset="0"/>
                <a:cs typeface="Times New Roman" panose="02020603050405020304" pitchFamily="18" charset="0"/>
              </a:rPr>
              <a:t>Doświadczenie ekumeniczne</a:t>
            </a:r>
          </a:p>
          <a:p>
            <a:pPr marL="0" indent="0">
              <a:buNone/>
            </a:pPr>
            <a:r>
              <a:rPr lang="pl-PL" sz="1800" dirty="0"/>
              <a:t>Spotkanie z chrześcijanami innych wyznań z terenu parafii</a:t>
            </a:r>
            <a:endParaRPr lang="pl-PL" sz="18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pl-PL" sz="1800" b="1" dirty="0">
                <a:effectLst/>
                <a:latin typeface="Times New Roman" panose="02020603050405020304" pitchFamily="18" charset="0"/>
                <a:ea typeface="Calibri" panose="020F0502020204030204" pitchFamily="34" charset="0"/>
                <a:cs typeface="Times New Roman" panose="02020603050405020304" pitchFamily="18" charset="0"/>
              </a:rPr>
              <a:t>Doświadczenie dialogu ze światem</a:t>
            </a:r>
          </a:p>
          <a:p>
            <a:r>
              <a:rPr lang="pl-PL" sz="1800" dirty="0">
                <a:latin typeface="Times New Roman" panose="02020603050405020304" pitchFamily="18" charset="0"/>
                <a:ea typeface="Calibri" panose="020F0502020204030204" pitchFamily="34" charset="0"/>
              </a:rPr>
              <a:t>S</a:t>
            </a:r>
            <a:r>
              <a:rPr lang="pl-PL" sz="1800" dirty="0">
                <a:effectLst/>
                <a:latin typeface="Times New Roman" panose="02020603050405020304" pitchFamily="18" charset="0"/>
                <a:ea typeface="Calibri" panose="020F0502020204030204" pitchFamily="34" charset="0"/>
              </a:rPr>
              <a:t>potkanie z niezwiązanymi z Kościołem działaczami na rzecz jakichś wartości, które podzielają chrześcijanie. Na przykład – działacze na rzecz praw człowieka, ekologii czy walczący z przemocą</a:t>
            </a:r>
            <a:endParaRPr lang="pl-PL" sz="18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pl-PL" sz="1800" b="1" dirty="0">
                <a:latin typeface="Times New Roman" panose="02020603050405020304" pitchFamily="18" charset="0"/>
                <a:ea typeface="Calibri" panose="020F0502020204030204" pitchFamily="34" charset="0"/>
                <a:cs typeface="Times New Roman" panose="02020603050405020304" pitchFamily="18" charset="0"/>
              </a:rPr>
              <a:t>Parafialne rekolekcje synodalne</a:t>
            </a:r>
          </a:p>
          <a:p>
            <a:r>
              <a:rPr lang="pl-PL" sz="1800" b="1" dirty="0">
                <a:effectLst/>
                <a:latin typeface="Times New Roman" panose="02020603050405020304" pitchFamily="18" charset="0"/>
                <a:ea typeface="Calibri" panose="020F0502020204030204" pitchFamily="34" charset="0"/>
                <a:cs typeface="Times New Roman" panose="02020603050405020304" pitchFamily="18" charset="0"/>
              </a:rPr>
              <a:t>Zebranie opinii</a:t>
            </a:r>
          </a:p>
          <a:p>
            <a:r>
              <a:rPr lang="pl-PL" sz="1800" b="1" dirty="0">
                <a:effectLst/>
                <a:latin typeface="Times New Roman" panose="02020603050405020304" pitchFamily="18" charset="0"/>
                <a:ea typeface="Calibri" panose="020F0502020204030204" pitchFamily="34" charset="0"/>
                <a:cs typeface="Times New Roman" panose="02020603050405020304" pitchFamily="18" charset="0"/>
              </a:rPr>
              <a:t>Opis dobrych praktyk i zaproszenie do kontynuacji</a:t>
            </a:r>
          </a:p>
          <a:p>
            <a:pPr marL="0" indent="0">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640778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646B181-97E1-4E74-8411-BB6A8A692A20}"/>
              </a:ext>
            </a:extLst>
          </p:cNvPr>
          <p:cNvSpPr>
            <a:spLocks noGrp="1"/>
          </p:cNvSpPr>
          <p:nvPr>
            <p:ph type="title"/>
          </p:nvPr>
        </p:nvSpPr>
        <p:spPr/>
        <p:txBody>
          <a:bodyPr/>
          <a:lstStyle/>
          <a:p>
            <a:r>
              <a:rPr lang="pl-PL" dirty="0"/>
              <a:t>Rekolekcje synodalne (wspólnoty, parafie)</a:t>
            </a:r>
          </a:p>
        </p:txBody>
      </p:sp>
      <p:sp>
        <p:nvSpPr>
          <p:cNvPr id="3" name="Symbol zastępczy zawartości 2">
            <a:extLst>
              <a:ext uri="{FF2B5EF4-FFF2-40B4-BE49-F238E27FC236}">
                <a16:creationId xmlns:a16="http://schemas.microsoft.com/office/drawing/2014/main" id="{865CC1D6-8DCC-4A57-BAF4-93585459B75D}"/>
              </a:ext>
            </a:extLst>
          </p:cNvPr>
          <p:cNvSpPr>
            <a:spLocks noGrp="1"/>
          </p:cNvSpPr>
          <p:nvPr>
            <p:ph idx="1"/>
          </p:nvPr>
        </p:nvSpPr>
        <p:spPr/>
        <p:txBody>
          <a:bodyPr/>
          <a:lstStyle/>
          <a:p>
            <a:r>
              <a:rPr lang="pl-PL" dirty="0"/>
              <a:t>Duża rola świeckich</a:t>
            </a:r>
          </a:p>
          <a:p>
            <a:r>
              <a:rPr lang="pl-PL" dirty="0"/>
              <a:t>Rozmowa o trudnych tematach w Kościele</a:t>
            </a:r>
          </a:p>
          <a:p>
            <a:r>
              <a:rPr lang="pl-PL" dirty="0"/>
              <a:t>Temat uczestnictwa, spotkania i dialogu w Kościele</a:t>
            </a:r>
          </a:p>
          <a:p>
            <a:r>
              <a:rPr lang="pl-PL" dirty="0"/>
              <a:t>Na koniec – zebranie opinii</a:t>
            </a:r>
          </a:p>
        </p:txBody>
      </p:sp>
    </p:spTree>
    <p:extLst>
      <p:ext uri="{BB962C8B-B14F-4D97-AF65-F5344CB8AC3E}">
        <p14:creationId xmlns:p14="http://schemas.microsoft.com/office/powerpoint/2010/main" val="3260398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D1E02D-51DE-4ED0-8072-B9C422F9043C}"/>
              </a:ext>
            </a:extLst>
          </p:cNvPr>
          <p:cNvSpPr>
            <a:spLocks noGrp="1"/>
          </p:cNvSpPr>
          <p:nvPr>
            <p:ph type="title"/>
          </p:nvPr>
        </p:nvSpPr>
        <p:spPr/>
        <p:txBody>
          <a:bodyPr/>
          <a:lstStyle/>
          <a:p>
            <a:r>
              <a:rPr lang="pl-PL" dirty="0"/>
              <a:t>Dzień synodalny</a:t>
            </a:r>
          </a:p>
        </p:txBody>
      </p:sp>
      <p:sp>
        <p:nvSpPr>
          <p:cNvPr id="3" name="Symbol zastępczy zawartości 2">
            <a:extLst>
              <a:ext uri="{FF2B5EF4-FFF2-40B4-BE49-F238E27FC236}">
                <a16:creationId xmlns:a16="http://schemas.microsoft.com/office/drawing/2014/main" id="{8ED4BC68-77BD-4876-813E-E98587ED28AF}"/>
              </a:ext>
            </a:extLst>
          </p:cNvPr>
          <p:cNvSpPr>
            <a:spLocks noGrp="1"/>
          </p:cNvSpPr>
          <p:nvPr>
            <p:ph idx="1"/>
          </p:nvPr>
        </p:nvSpPr>
        <p:spPr/>
        <p:txBody>
          <a:bodyPr/>
          <a:lstStyle/>
          <a:p>
            <a:r>
              <a:rPr lang="pl-PL" dirty="0"/>
              <a:t>Wydarzenie jednodniowe</a:t>
            </a:r>
          </a:p>
        </p:txBody>
      </p:sp>
    </p:spTree>
    <p:extLst>
      <p:ext uri="{BB962C8B-B14F-4D97-AF65-F5344CB8AC3E}">
        <p14:creationId xmlns:p14="http://schemas.microsoft.com/office/powerpoint/2010/main" val="2311077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2886E0-2F51-4C46-BAF2-7F2DCB0307A2}"/>
              </a:ext>
            </a:extLst>
          </p:cNvPr>
          <p:cNvSpPr>
            <a:spLocks noGrp="1"/>
          </p:cNvSpPr>
          <p:nvPr>
            <p:ph type="title"/>
          </p:nvPr>
        </p:nvSpPr>
        <p:spPr/>
        <p:txBody>
          <a:bodyPr/>
          <a:lstStyle/>
          <a:p>
            <a:r>
              <a:rPr lang="pl-PL" dirty="0"/>
              <a:t>Kongresowy Punkt synodalny poza parafią</a:t>
            </a:r>
          </a:p>
        </p:txBody>
      </p:sp>
      <p:sp>
        <p:nvSpPr>
          <p:cNvPr id="3" name="Symbol zastępczy zawartości 2">
            <a:extLst>
              <a:ext uri="{FF2B5EF4-FFF2-40B4-BE49-F238E27FC236}">
                <a16:creationId xmlns:a16="http://schemas.microsoft.com/office/drawing/2014/main" id="{82BF9301-C513-4AD9-9C18-B2089CF68A57}"/>
              </a:ext>
            </a:extLst>
          </p:cNvPr>
          <p:cNvSpPr>
            <a:spLocks noGrp="1"/>
          </p:cNvSpPr>
          <p:nvPr>
            <p:ph idx="1"/>
          </p:nvPr>
        </p:nvSpPr>
        <p:spPr/>
        <p:txBody>
          <a:bodyPr>
            <a:normAutofit fontScale="92500" lnSpcReduction="10000"/>
          </a:bodyPr>
          <a:lstStyle/>
          <a:p>
            <a:pPr marL="457200">
              <a:lnSpc>
                <a:spcPct val="107000"/>
              </a:lnSpc>
            </a:pPr>
            <a:r>
              <a:rPr lang="pl-PL" sz="1800" dirty="0">
                <a:latin typeface="Times New Roman" panose="02020603050405020304" pitchFamily="18" charset="0"/>
                <a:ea typeface="Calibri" panose="020F0502020204030204" pitchFamily="34" charset="0"/>
                <a:cs typeface="Times New Roman" panose="02020603050405020304" pitchFamily="18" charset="0"/>
              </a:rPr>
              <a:t>m</a:t>
            </a: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iejsce spotkania z osobami, które albo rozluźniły, albo wręcz zerwały swoje więzi z Kościołem, także z osobami zranionymi w Kościele.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pl-PL" sz="1800" dirty="0">
                <a:latin typeface="Times New Roman" panose="02020603050405020304" pitchFamily="18" charset="0"/>
                <a:ea typeface="Calibri" panose="020F0502020204030204" pitchFamily="34" charset="0"/>
                <a:cs typeface="Times New Roman" panose="02020603050405020304" pitchFamily="18" charset="0"/>
              </a:rPr>
              <a:t>W</a:t>
            </a: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 budynku niekojarzącym się z instytucją Kościoła (namiot na rynku, kawiarnia, świetlica).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Pojawienie się punktu synodalnego powinno być nagłośnione wcześniej w lokalnych mediach.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W punkcie synodalnym najważniejszą rolę powinni pełnić świeccy, jednak wskazana jest też obecność osoby duchownej, która gotowa jest do rozmowy duchowej lub np. sakramentu.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pl-PL" sz="1800" dirty="0">
                <a:latin typeface="Times New Roman" panose="02020603050405020304" pitchFamily="18" charset="0"/>
                <a:ea typeface="Calibri" panose="020F0502020204030204" pitchFamily="34" charset="0"/>
                <a:cs typeface="Times New Roman" panose="02020603050405020304" pitchFamily="18" charset="0"/>
              </a:rPr>
              <a:t>W</a:t>
            </a: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ydarzenia zachęcające wiernych do odwiedzenia Punktu Synodalnego (np. spotkanie z ciekawym gościem, emisja filmu, dyskusja wokół książki itp.)</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pl-PL" sz="1800" dirty="0">
                <a:latin typeface="Times New Roman" panose="02020603050405020304" pitchFamily="18" charset="0"/>
                <a:ea typeface="Calibri" panose="020F0502020204030204" pitchFamily="34" charset="0"/>
                <a:cs typeface="Times New Roman" panose="02020603050405020304" pitchFamily="18" charset="0"/>
              </a:rPr>
              <a:t>W</a:t>
            </a: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yznaczona osoba powinna syntetycznie opisać przebieg rozmów, które przeprowadzono w Punkcie Synodalnym – z pełnym poszanowaniem prywatności i prawa do anonimowości ich uczestników.</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1728057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742DA0-BCD1-49F0-B47F-2B5A40FD0873}"/>
              </a:ext>
            </a:extLst>
          </p:cNvPr>
          <p:cNvSpPr>
            <a:spLocks noGrp="1"/>
          </p:cNvSpPr>
          <p:nvPr>
            <p:ph type="title"/>
          </p:nvPr>
        </p:nvSpPr>
        <p:spPr/>
        <p:txBody>
          <a:bodyPr/>
          <a:lstStyle/>
          <a:p>
            <a:r>
              <a:rPr lang="pl-PL" dirty="0"/>
              <a:t>Kongresowa Platforma synodalna</a:t>
            </a:r>
          </a:p>
        </p:txBody>
      </p:sp>
      <p:sp>
        <p:nvSpPr>
          <p:cNvPr id="3" name="Symbol zastępczy zawartości 2">
            <a:extLst>
              <a:ext uri="{FF2B5EF4-FFF2-40B4-BE49-F238E27FC236}">
                <a16:creationId xmlns:a16="http://schemas.microsoft.com/office/drawing/2014/main" id="{B9D2CB84-A40B-4769-9E7C-2F1727B36A54}"/>
              </a:ext>
            </a:extLst>
          </p:cNvPr>
          <p:cNvSpPr>
            <a:spLocks noGrp="1"/>
          </p:cNvSpPr>
          <p:nvPr>
            <p:ph idx="1"/>
          </p:nvPr>
        </p:nvSpPr>
        <p:spPr/>
        <p:txBody>
          <a:bodyPr/>
          <a:lstStyle/>
          <a:p>
            <a:r>
              <a:rPr lang="pl-PL" dirty="0">
                <a:hlinkClick r:id="rId2"/>
              </a:rPr>
              <a:t>www.kongreskk.pl</a:t>
            </a:r>
            <a:endParaRPr lang="pl-PL" dirty="0"/>
          </a:p>
          <a:p>
            <a:endParaRPr lang="pl-PL" dirty="0"/>
          </a:p>
        </p:txBody>
      </p:sp>
      <p:pic>
        <p:nvPicPr>
          <p:cNvPr id="4" name="Obraz 3">
            <a:extLst>
              <a:ext uri="{FF2B5EF4-FFF2-40B4-BE49-F238E27FC236}">
                <a16:creationId xmlns:a16="http://schemas.microsoft.com/office/drawing/2014/main" id="{D4CB1934-2EBF-4359-92E9-C205F0D34773}"/>
              </a:ext>
            </a:extLst>
          </p:cNvPr>
          <p:cNvPicPr>
            <a:picLocks noChangeAspect="1"/>
          </p:cNvPicPr>
          <p:nvPr/>
        </p:nvPicPr>
        <p:blipFill>
          <a:blip r:embed="rId3"/>
          <a:stretch>
            <a:fillRect/>
          </a:stretch>
        </p:blipFill>
        <p:spPr>
          <a:xfrm>
            <a:off x="4189587" y="1604558"/>
            <a:ext cx="7768053" cy="4956040"/>
          </a:xfrm>
          <a:prstGeom prst="rect">
            <a:avLst/>
          </a:prstGeom>
        </p:spPr>
      </p:pic>
    </p:spTree>
    <p:extLst>
      <p:ext uri="{BB962C8B-B14F-4D97-AF65-F5344CB8AC3E}">
        <p14:creationId xmlns:p14="http://schemas.microsoft.com/office/powerpoint/2010/main" val="2348020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2FFC09-3731-4644-8042-58219E81C94B}"/>
              </a:ext>
            </a:extLst>
          </p:cNvPr>
          <p:cNvSpPr>
            <a:spLocks noGrp="1"/>
          </p:cNvSpPr>
          <p:nvPr>
            <p:ph type="title"/>
          </p:nvPr>
        </p:nvSpPr>
        <p:spPr/>
        <p:txBody>
          <a:bodyPr/>
          <a:lstStyle/>
          <a:p>
            <a:r>
              <a:rPr lang="pl-PL" dirty="0"/>
              <a:t>Koła Synodalne</a:t>
            </a:r>
          </a:p>
        </p:txBody>
      </p:sp>
      <p:sp>
        <p:nvSpPr>
          <p:cNvPr id="3" name="Symbol zastępczy zawartości 2">
            <a:extLst>
              <a:ext uri="{FF2B5EF4-FFF2-40B4-BE49-F238E27FC236}">
                <a16:creationId xmlns:a16="http://schemas.microsoft.com/office/drawing/2014/main" id="{225F432B-C7D7-450A-85BD-4CC7E91A6614}"/>
              </a:ext>
            </a:extLst>
          </p:cNvPr>
          <p:cNvSpPr>
            <a:spLocks noGrp="1"/>
          </p:cNvSpPr>
          <p:nvPr>
            <p:ph idx="1"/>
          </p:nvPr>
        </p:nvSpPr>
        <p:spPr/>
        <p:txBody>
          <a:bodyPr/>
          <a:lstStyle/>
          <a:p>
            <a:r>
              <a:rPr lang="pl-PL" dirty="0"/>
              <a:t>Włączanie się </a:t>
            </a:r>
            <a:r>
              <a:rPr lang="pl-PL" dirty="0" err="1"/>
              <a:t>Kongresowiczek</a:t>
            </a:r>
            <a:r>
              <a:rPr lang="pl-PL" dirty="0"/>
              <a:t> i Kongresowiczów w koła parafialne </a:t>
            </a:r>
          </a:p>
          <a:p>
            <a:r>
              <a:rPr lang="pl-PL" dirty="0"/>
              <a:t>Tematyczne Koła Synodalne Kongresu </a:t>
            </a:r>
          </a:p>
          <a:p>
            <a:pPr marL="0" indent="0">
              <a:buNone/>
            </a:pPr>
            <a:r>
              <a:rPr lang="pl-PL" dirty="0"/>
              <a:t>np. osoby LGBT+, po rozwodzie, zranieni w Kościele,  osoby, które dokonały apostazji, Szczególna rola Kongresu: wychodzimy na peryferie, docieramy do grup, które są nie przyjdą do Kościoła lub budynków kościelnych</a:t>
            </a:r>
          </a:p>
          <a:p>
            <a:r>
              <a:rPr lang="pl-PL" dirty="0"/>
              <a:t>„Grupy” prywatne i osoby indywidualne</a:t>
            </a:r>
          </a:p>
          <a:p>
            <a:pPr marL="0" indent="0">
              <a:buNone/>
            </a:pPr>
            <a:endParaRPr lang="pl-PL" dirty="0"/>
          </a:p>
          <a:p>
            <a:pPr marL="0" indent="0">
              <a:buNone/>
            </a:pPr>
            <a:endParaRPr lang="pl-PL" dirty="0"/>
          </a:p>
          <a:p>
            <a:pPr marL="0" indent="0">
              <a:buNone/>
            </a:pPr>
            <a:endParaRPr lang="pl-PL" dirty="0"/>
          </a:p>
        </p:txBody>
      </p:sp>
    </p:spTree>
    <p:extLst>
      <p:ext uri="{BB962C8B-B14F-4D97-AF65-F5344CB8AC3E}">
        <p14:creationId xmlns:p14="http://schemas.microsoft.com/office/powerpoint/2010/main" val="1159747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877853-DE40-46A5-B49C-A1E0DB63F247}"/>
              </a:ext>
            </a:extLst>
          </p:cNvPr>
          <p:cNvSpPr>
            <a:spLocks noGrp="1"/>
          </p:cNvSpPr>
          <p:nvPr>
            <p:ph type="title"/>
          </p:nvPr>
        </p:nvSpPr>
        <p:spPr>
          <a:xfrm>
            <a:off x="1726786" y="919929"/>
            <a:ext cx="9603275" cy="1290611"/>
          </a:xfrm>
        </p:spPr>
        <p:txBody>
          <a:bodyPr>
            <a:normAutofit/>
          </a:bodyPr>
          <a:lstStyle/>
          <a:p>
            <a:r>
              <a:rPr lang="pl-PL" dirty="0" err="1"/>
              <a:t>KoNstytucja</a:t>
            </a:r>
            <a:r>
              <a:rPr lang="pl-PL" dirty="0"/>
              <a:t> apostolska </a:t>
            </a:r>
            <a:br>
              <a:rPr lang="pl-PL" dirty="0"/>
            </a:br>
            <a:r>
              <a:rPr lang="pl-PL" dirty="0" err="1"/>
              <a:t>EPISCoPALIS</a:t>
            </a:r>
            <a:r>
              <a:rPr lang="pl-PL" dirty="0"/>
              <a:t> COMMUNIO                 Art. 7 </a:t>
            </a:r>
            <a:r>
              <a:rPr lang="pl-PL" b="0" i="0" dirty="0">
                <a:solidFill>
                  <a:srgbClr val="000000"/>
                </a:solidFill>
                <a:effectLst/>
                <a:latin typeface="Tahoma" panose="020B0604030504040204" pitchFamily="34" charset="0"/>
              </a:rPr>
              <a:t>§ 2</a:t>
            </a:r>
            <a:endParaRPr lang="pl-PL" dirty="0"/>
          </a:p>
        </p:txBody>
      </p:sp>
      <p:sp>
        <p:nvSpPr>
          <p:cNvPr id="3" name="Symbol zastępczy zawartości 2">
            <a:extLst>
              <a:ext uri="{FF2B5EF4-FFF2-40B4-BE49-F238E27FC236}">
                <a16:creationId xmlns:a16="http://schemas.microsoft.com/office/drawing/2014/main" id="{B09D93D6-1DB9-4490-B5E5-7F29A69D9351}"/>
              </a:ext>
            </a:extLst>
          </p:cNvPr>
          <p:cNvSpPr>
            <a:spLocks noGrp="1"/>
          </p:cNvSpPr>
          <p:nvPr>
            <p:ph idx="1"/>
          </p:nvPr>
        </p:nvSpPr>
        <p:spPr/>
        <p:txBody>
          <a:bodyPr>
            <a:normAutofit/>
          </a:bodyPr>
          <a:lstStyle/>
          <a:p>
            <a:r>
              <a:rPr lang="pl-PL" sz="3200" dirty="0"/>
              <a:t>Pozwala na samodzielne organizowanie się wiernych celem konsultacji</a:t>
            </a:r>
          </a:p>
          <a:p>
            <a:r>
              <a:rPr lang="pl-PL" sz="3200" dirty="0"/>
              <a:t>Pozwala na indywidualne opracowywanie opinii</a:t>
            </a:r>
          </a:p>
          <a:p>
            <a:r>
              <a:rPr lang="pl-PL" sz="3200" dirty="0"/>
              <a:t>Pozwala na wysyłanie </a:t>
            </a:r>
            <a:r>
              <a:rPr lang="pl-PL" sz="3200" dirty="0" err="1"/>
              <a:t>ww</a:t>
            </a:r>
            <a:r>
              <a:rPr lang="pl-PL" sz="3200" dirty="0"/>
              <a:t> opinii bezpośrednio </a:t>
            </a:r>
            <a:br>
              <a:rPr lang="pl-PL" sz="3200" dirty="0"/>
            </a:br>
            <a:r>
              <a:rPr lang="pl-PL" sz="3200" dirty="0"/>
              <a:t>do Sekretariatu Biskupów</a:t>
            </a:r>
          </a:p>
        </p:txBody>
      </p:sp>
    </p:spTree>
    <p:extLst>
      <p:ext uri="{BB962C8B-B14F-4D97-AF65-F5344CB8AC3E}">
        <p14:creationId xmlns:p14="http://schemas.microsoft.com/office/powerpoint/2010/main" val="1147149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C4C5E1-5330-4DCE-A715-1538D7A85F09}"/>
              </a:ext>
            </a:extLst>
          </p:cNvPr>
          <p:cNvSpPr>
            <a:spLocks noGrp="1"/>
          </p:cNvSpPr>
          <p:nvPr>
            <p:ph type="title"/>
          </p:nvPr>
        </p:nvSpPr>
        <p:spPr/>
        <p:txBody>
          <a:bodyPr/>
          <a:lstStyle/>
          <a:p>
            <a:pPr algn="ctr"/>
            <a:r>
              <a:rPr lang="pl-PL" dirty="0">
                <a:solidFill>
                  <a:schemeClr val="accent1"/>
                </a:solidFill>
                <a:latin typeface="Adobe Caslon Pro Bold" panose="0205070206050A020403" pitchFamily="18" charset="-18"/>
              </a:rPr>
              <a:t>RODZAJE SYNODÓW</a:t>
            </a:r>
          </a:p>
        </p:txBody>
      </p:sp>
      <p:graphicFrame>
        <p:nvGraphicFramePr>
          <p:cNvPr id="4" name="Tabela 4">
            <a:extLst>
              <a:ext uri="{FF2B5EF4-FFF2-40B4-BE49-F238E27FC236}">
                <a16:creationId xmlns:a16="http://schemas.microsoft.com/office/drawing/2014/main" id="{B376EE50-BDFF-415F-8DC2-79758322BF43}"/>
              </a:ext>
            </a:extLst>
          </p:cNvPr>
          <p:cNvGraphicFramePr>
            <a:graphicFrameLocks noGrp="1"/>
          </p:cNvGraphicFramePr>
          <p:nvPr>
            <p:ph idx="1"/>
            <p:extLst>
              <p:ext uri="{D42A27DB-BD31-4B8C-83A1-F6EECF244321}">
                <p14:modId xmlns:p14="http://schemas.microsoft.com/office/powerpoint/2010/main" val="1553704993"/>
              </p:ext>
            </p:extLst>
          </p:nvPr>
        </p:nvGraphicFramePr>
        <p:xfrm>
          <a:off x="838200" y="1825625"/>
          <a:ext cx="10515600" cy="49987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280435334"/>
                    </a:ext>
                  </a:extLst>
                </a:gridCol>
                <a:gridCol w="3505200">
                  <a:extLst>
                    <a:ext uri="{9D8B030D-6E8A-4147-A177-3AD203B41FA5}">
                      <a16:colId xmlns:a16="http://schemas.microsoft.com/office/drawing/2014/main" val="2974741000"/>
                    </a:ext>
                  </a:extLst>
                </a:gridCol>
                <a:gridCol w="3505200">
                  <a:extLst>
                    <a:ext uri="{9D8B030D-6E8A-4147-A177-3AD203B41FA5}">
                      <a16:colId xmlns:a16="http://schemas.microsoft.com/office/drawing/2014/main" val="3705874384"/>
                    </a:ext>
                  </a:extLst>
                </a:gridCol>
              </a:tblGrid>
              <a:tr h="299672">
                <a:tc>
                  <a:txBody>
                    <a:bodyPr/>
                    <a:lstStyle/>
                    <a:p>
                      <a:r>
                        <a:rPr lang="pl-PL" dirty="0"/>
                        <a:t>ZWYCZAJNY</a:t>
                      </a:r>
                    </a:p>
                  </a:txBody>
                  <a:tcPr/>
                </a:tc>
                <a:tc>
                  <a:txBody>
                    <a:bodyPr/>
                    <a:lstStyle/>
                    <a:p>
                      <a:r>
                        <a:rPr lang="pl-PL" dirty="0"/>
                        <a:t>NADZWYCZAJNY</a:t>
                      </a:r>
                    </a:p>
                  </a:txBody>
                  <a:tcPr/>
                </a:tc>
                <a:tc>
                  <a:txBody>
                    <a:bodyPr/>
                    <a:lstStyle/>
                    <a:p>
                      <a:r>
                        <a:rPr lang="pl-PL" dirty="0"/>
                        <a:t>SPECJALNY</a:t>
                      </a:r>
                    </a:p>
                  </a:txBody>
                  <a:tcPr/>
                </a:tc>
                <a:extLst>
                  <a:ext uri="{0D108BD9-81ED-4DB2-BD59-A6C34878D82A}">
                    <a16:rowId xmlns:a16="http://schemas.microsoft.com/office/drawing/2014/main" val="676712731"/>
                  </a:ext>
                </a:extLst>
              </a:tr>
              <a:tr h="3280906">
                <a:tc>
                  <a:txBody>
                    <a:bodyPr/>
                    <a:lstStyle/>
                    <a:p>
                      <a:endParaRPr lang="pl-PL" dirty="0"/>
                    </a:p>
                    <a:p>
                      <a:pPr marL="285750" indent="-285750">
                        <a:buFontTx/>
                        <a:buChar char="-"/>
                      </a:pPr>
                      <a:r>
                        <a:rPr lang="pl-PL" sz="2000" dirty="0"/>
                        <a:t>ok. 250 uczestników</a:t>
                      </a:r>
                    </a:p>
                    <a:p>
                      <a:pPr marL="285750" indent="-285750">
                        <a:buFontTx/>
                        <a:buChar char="-"/>
                      </a:pPr>
                      <a:r>
                        <a:rPr lang="pl-PL" sz="2000" dirty="0"/>
                        <a:t>temat dot. całego Kościoła</a:t>
                      </a:r>
                    </a:p>
                    <a:p>
                      <a:pPr marL="285750" indent="-285750">
                        <a:buFontTx/>
                        <a:buChar char="-"/>
                      </a:pPr>
                      <a:r>
                        <a:rPr lang="pl-PL" sz="2000" dirty="0"/>
                        <a:t>1-4 bpów z każdej Konferencji Episkopatu</a:t>
                      </a:r>
                    </a:p>
                    <a:p>
                      <a:pPr marL="285750" indent="-285750">
                        <a:buFontTx/>
                        <a:buChar char="-"/>
                      </a:pPr>
                      <a:r>
                        <a:rPr lang="pl-PL" sz="2000" dirty="0"/>
                        <a:t>10 przedstawicieli zakonów męskich</a:t>
                      </a:r>
                    </a:p>
                    <a:p>
                      <a:pPr marL="285750" indent="-285750">
                        <a:buFontTx/>
                        <a:buChar char="-"/>
                      </a:pPr>
                      <a:r>
                        <a:rPr lang="pl-PL" sz="2000" dirty="0"/>
                        <a:t>ok. 15 zwierzchników Katolickich Kościołów Wschodu</a:t>
                      </a:r>
                    </a:p>
                    <a:p>
                      <a:pPr marL="285750" indent="-285750">
                        <a:buFontTx/>
                        <a:buChar char="-"/>
                      </a:pPr>
                      <a:r>
                        <a:rPr lang="pl-PL" sz="2000" dirty="0"/>
                        <a:t>kardynałowie Kurii Rzymskiej</a:t>
                      </a:r>
                    </a:p>
                    <a:p>
                      <a:pPr marL="285750" indent="-285750">
                        <a:buFontTx/>
                        <a:buChar char="-"/>
                      </a:pPr>
                      <a:r>
                        <a:rPr lang="pl-PL" sz="2000" dirty="0"/>
                        <a:t>15 proc. nominatów papieża </a:t>
                      </a:r>
                    </a:p>
                    <a:p>
                      <a:endParaRPr lang="pl-PL" dirty="0"/>
                    </a:p>
                    <a:p>
                      <a:endParaRPr lang="pl-PL" dirty="0"/>
                    </a:p>
                  </a:txBody>
                  <a:tcPr/>
                </a:tc>
                <a:tc>
                  <a:txBody>
                    <a:bodyPr/>
                    <a:lstStyle/>
                    <a:p>
                      <a:endParaRPr lang="pl-PL" dirty="0"/>
                    </a:p>
                    <a:p>
                      <a:pPr marL="285750" indent="-285750">
                        <a:buFontTx/>
                        <a:buChar char="-"/>
                      </a:pPr>
                      <a:r>
                        <a:rPr lang="pl-PL" sz="2000" dirty="0"/>
                        <a:t>ok. 150 osób</a:t>
                      </a:r>
                    </a:p>
                    <a:p>
                      <a:pPr marL="285750" indent="-285750">
                        <a:buFontTx/>
                        <a:buChar char="-"/>
                      </a:pPr>
                      <a:r>
                        <a:rPr lang="pl-PL" sz="2000" dirty="0"/>
                        <a:t>temat niecierpiący zwłoki dot. całego Kościoła</a:t>
                      </a:r>
                    </a:p>
                    <a:p>
                      <a:pPr marL="285750" indent="-285750">
                        <a:buFontTx/>
                        <a:buChar char="-"/>
                      </a:pPr>
                      <a:r>
                        <a:rPr lang="pl-PL" sz="2000" dirty="0"/>
                        <a:t>Przewodniczący poszczególnych Konferencji Episkopatów</a:t>
                      </a:r>
                    </a:p>
                    <a:p>
                      <a:pPr marL="285750" indent="-285750">
                        <a:buFontTx/>
                        <a:buChar char="-"/>
                      </a:pPr>
                      <a:r>
                        <a:rPr lang="pl-PL" sz="2000" dirty="0"/>
                        <a:t>3 przedstawicieli zakonów męskich</a:t>
                      </a:r>
                    </a:p>
                    <a:p>
                      <a:pPr marL="285750" indent="-285750">
                        <a:buFontTx/>
                        <a:buChar char="-"/>
                      </a:pPr>
                      <a:r>
                        <a:rPr lang="pl-PL" sz="2000" dirty="0"/>
                        <a:t>zwierzchnicy Katolickich Kościołów Wschodu </a:t>
                      </a:r>
                    </a:p>
                    <a:p>
                      <a:pPr marL="285750" indent="-285750">
                        <a:buFontTx/>
                        <a:buChar char="-"/>
                      </a:pPr>
                      <a:r>
                        <a:rPr lang="pl-PL" sz="2000" dirty="0"/>
                        <a:t>Kardynałowie Kurii Rzymskiej</a:t>
                      </a:r>
                    </a:p>
                    <a:p>
                      <a:pPr marL="285750" indent="-285750">
                        <a:buFontTx/>
                        <a:buChar char="-"/>
                      </a:pPr>
                      <a:r>
                        <a:rPr lang="pl-PL" sz="2000" dirty="0"/>
                        <a:t>Nominaci papieża (zwykle mniej niż 15 proc.)</a:t>
                      </a:r>
                    </a:p>
                  </a:txBody>
                  <a:tcPr/>
                </a:tc>
                <a:tc>
                  <a:txBody>
                    <a:bodyPr/>
                    <a:lstStyle/>
                    <a:p>
                      <a:endParaRPr lang="pl-PL" dirty="0"/>
                    </a:p>
                    <a:p>
                      <a:pPr marL="285750" indent="-285750">
                        <a:buFontTx/>
                        <a:buChar char="-"/>
                      </a:pPr>
                      <a:r>
                        <a:rPr lang="pl-PL" sz="2000" dirty="0"/>
                        <a:t>różna liczba uczestników</a:t>
                      </a:r>
                    </a:p>
                    <a:p>
                      <a:pPr marL="285750" indent="-285750">
                        <a:buFontTx/>
                        <a:buChar char="-"/>
                      </a:pPr>
                      <a:r>
                        <a:rPr lang="pl-PL" sz="2000" dirty="0"/>
                        <a:t>temat obejmuje państwo, region lub kontynent</a:t>
                      </a:r>
                    </a:p>
                    <a:p>
                      <a:pPr marL="285750" indent="-285750">
                        <a:buFontTx/>
                        <a:buChar char="-"/>
                      </a:pPr>
                      <a:r>
                        <a:rPr lang="pl-PL" sz="2000" dirty="0"/>
                        <a:t>różny sposób doboru delegatów </a:t>
                      </a:r>
                    </a:p>
                  </a:txBody>
                  <a:tcPr/>
                </a:tc>
                <a:extLst>
                  <a:ext uri="{0D108BD9-81ED-4DB2-BD59-A6C34878D82A}">
                    <a16:rowId xmlns:a16="http://schemas.microsoft.com/office/drawing/2014/main" val="3142337732"/>
                  </a:ext>
                </a:extLst>
              </a:tr>
            </a:tbl>
          </a:graphicData>
        </a:graphic>
      </p:graphicFrame>
    </p:spTree>
    <p:extLst>
      <p:ext uri="{BB962C8B-B14F-4D97-AF65-F5344CB8AC3E}">
        <p14:creationId xmlns:p14="http://schemas.microsoft.com/office/powerpoint/2010/main" val="7542078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CD9700-9D9C-453B-9585-AF4ECA2DF0ED}"/>
              </a:ext>
            </a:extLst>
          </p:cNvPr>
          <p:cNvSpPr>
            <a:spLocks noGrp="1"/>
          </p:cNvSpPr>
          <p:nvPr>
            <p:ph type="title"/>
          </p:nvPr>
        </p:nvSpPr>
        <p:spPr/>
        <p:txBody>
          <a:bodyPr/>
          <a:lstStyle/>
          <a:p>
            <a:r>
              <a:rPr lang="pl-PL" dirty="0"/>
              <a:t>CO PROPONUJEMY JAKO ZO?</a:t>
            </a:r>
          </a:p>
        </p:txBody>
      </p:sp>
      <p:sp>
        <p:nvSpPr>
          <p:cNvPr id="3" name="Symbol zastępczy zawartości 2">
            <a:extLst>
              <a:ext uri="{FF2B5EF4-FFF2-40B4-BE49-F238E27FC236}">
                <a16:creationId xmlns:a16="http://schemas.microsoft.com/office/drawing/2014/main" id="{8B2527AF-4151-4CA1-9DD0-F06D3315C17C}"/>
              </a:ext>
            </a:extLst>
          </p:cNvPr>
          <p:cNvSpPr>
            <a:spLocks noGrp="1"/>
          </p:cNvSpPr>
          <p:nvPr>
            <p:ph idx="1"/>
          </p:nvPr>
        </p:nvSpPr>
        <p:spPr/>
        <p:txBody>
          <a:bodyPr>
            <a:normAutofit/>
          </a:bodyPr>
          <a:lstStyle/>
          <a:p>
            <a:r>
              <a:rPr lang="pl-PL" sz="2400" dirty="0"/>
              <a:t>Powołanie grupy roboczej ds. Synodu</a:t>
            </a:r>
          </a:p>
          <a:p>
            <a:r>
              <a:rPr lang="pl-PL" sz="2400" dirty="0"/>
              <a:t>Szkolenie dla osób z Kongresu, które chciałyby się zająć Synodem</a:t>
            </a:r>
          </a:p>
          <a:p>
            <a:r>
              <a:rPr lang="pl-PL" sz="2400" dirty="0"/>
              <a:t>Rekolekcje Synodalne dla Kongresu Katoliczek i Katolików + </a:t>
            </a:r>
          </a:p>
          <a:p>
            <a:r>
              <a:rPr lang="pl-PL" sz="2400" dirty="0"/>
              <a:t>Oferta dla proboszczów i </a:t>
            </a:r>
            <a:r>
              <a:rPr lang="pl-PL" sz="2400"/>
              <a:t>liderów wspólnot – </a:t>
            </a:r>
            <a:r>
              <a:rPr lang="pl-PL" sz="2400" dirty="0"/>
              <a:t>może już jakieś działania </a:t>
            </a:r>
            <a:r>
              <a:rPr lang="pl-PL" sz="2400"/>
              <a:t>w adwencie </a:t>
            </a:r>
            <a:endParaRPr lang="pl-PL" sz="2400" dirty="0"/>
          </a:p>
        </p:txBody>
      </p:sp>
    </p:spTree>
    <p:extLst>
      <p:ext uri="{BB962C8B-B14F-4D97-AF65-F5344CB8AC3E}">
        <p14:creationId xmlns:p14="http://schemas.microsoft.com/office/powerpoint/2010/main" val="835698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CA6A737-C038-4837-949E-33A879414F34}"/>
              </a:ext>
            </a:extLst>
          </p:cNvPr>
          <p:cNvSpPr>
            <a:spLocks noGrp="1"/>
          </p:cNvSpPr>
          <p:nvPr>
            <p:ph type="title"/>
          </p:nvPr>
        </p:nvSpPr>
        <p:spPr/>
        <p:txBody>
          <a:bodyPr/>
          <a:lstStyle/>
          <a:p>
            <a:pPr algn="ctr"/>
            <a:r>
              <a:rPr lang="pl-PL" dirty="0">
                <a:solidFill>
                  <a:schemeClr val="accent1"/>
                </a:solidFill>
                <a:latin typeface="Adobe Caslon Pro Bold" panose="0205070206050A020403" pitchFamily="18" charset="-18"/>
              </a:rPr>
              <a:t>STRUKTURA SYNODU</a:t>
            </a:r>
            <a:endParaRPr lang="pl-PL" dirty="0"/>
          </a:p>
        </p:txBody>
      </p:sp>
      <p:graphicFrame>
        <p:nvGraphicFramePr>
          <p:cNvPr id="5" name="Diagram 4">
            <a:extLst>
              <a:ext uri="{FF2B5EF4-FFF2-40B4-BE49-F238E27FC236}">
                <a16:creationId xmlns:a16="http://schemas.microsoft.com/office/drawing/2014/main" id="{0FE5BEE0-4B44-4177-A0B5-39AC00A582A6}"/>
              </a:ext>
            </a:extLst>
          </p:cNvPr>
          <p:cNvGraphicFramePr/>
          <p:nvPr/>
        </p:nvGraphicFramePr>
        <p:xfrm>
          <a:off x="2032000" y="1573306"/>
          <a:ext cx="8128000" cy="4565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880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028CDA-BADA-4DD4-82BC-826DC956896F}"/>
              </a:ext>
            </a:extLst>
          </p:cNvPr>
          <p:cNvSpPr>
            <a:spLocks noGrp="1"/>
          </p:cNvSpPr>
          <p:nvPr>
            <p:ph type="title"/>
          </p:nvPr>
        </p:nvSpPr>
        <p:spPr/>
        <p:txBody>
          <a:bodyPr/>
          <a:lstStyle/>
          <a:p>
            <a:pPr algn="ctr"/>
            <a:r>
              <a:rPr lang="pl-PL" dirty="0">
                <a:solidFill>
                  <a:schemeClr val="accent1"/>
                </a:solidFill>
                <a:latin typeface="Adobe Caslon Pro Bold" panose="0205070206050A020403" pitchFamily="18" charset="-18"/>
              </a:rPr>
              <a:t>PRACE SYNODU</a:t>
            </a:r>
            <a:endParaRPr lang="pl-PL" dirty="0"/>
          </a:p>
        </p:txBody>
      </p:sp>
      <p:graphicFrame>
        <p:nvGraphicFramePr>
          <p:cNvPr id="3" name="Diagram 2">
            <a:extLst>
              <a:ext uri="{FF2B5EF4-FFF2-40B4-BE49-F238E27FC236}">
                <a16:creationId xmlns:a16="http://schemas.microsoft.com/office/drawing/2014/main" id="{AA0E9CB2-F39F-4873-86C9-1C1EACDFF54E}"/>
              </a:ext>
            </a:extLst>
          </p:cNvPr>
          <p:cNvGraphicFramePr/>
          <p:nvPr/>
        </p:nvGraphicFramePr>
        <p:xfrm>
          <a:off x="2032000" y="1690688"/>
          <a:ext cx="8128000" cy="4447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415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044B4B-6E68-40D0-82EA-45243FCAB2C7}"/>
              </a:ext>
            </a:extLst>
          </p:cNvPr>
          <p:cNvSpPr>
            <a:spLocks noGrp="1"/>
          </p:cNvSpPr>
          <p:nvPr>
            <p:ph type="title"/>
          </p:nvPr>
        </p:nvSpPr>
        <p:spPr/>
        <p:txBody>
          <a:bodyPr/>
          <a:lstStyle/>
          <a:p>
            <a:pPr algn="ctr"/>
            <a:r>
              <a:rPr lang="pl-PL" dirty="0">
                <a:solidFill>
                  <a:schemeClr val="accent1"/>
                </a:solidFill>
                <a:latin typeface="Adobe Caslon Pro Bold" panose="0205070206050A020403" pitchFamily="18" charset="-18"/>
              </a:rPr>
              <a:t>PRACE SYNODU cz. 2</a:t>
            </a:r>
            <a:endParaRPr lang="pl-PL" dirty="0"/>
          </a:p>
        </p:txBody>
      </p:sp>
      <p:graphicFrame>
        <p:nvGraphicFramePr>
          <p:cNvPr id="6" name="Diagram 5">
            <a:extLst>
              <a:ext uri="{FF2B5EF4-FFF2-40B4-BE49-F238E27FC236}">
                <a16:creationId xmlns:a16="http://schemas.microsoft.com/office/drawing/2014/main" id="{FCFE22A2-0190-480C-BCB9-FB6B075BC27C}"/>
              </a:ext>
            </a:extLst>
          </p:cNvPr>
          <p:cNvGraphicFramePr/>
          <p:nvPr>
            <p:extLst>
              <p:ext uri="{D42A27DB-BD31-4B8C-83A1-F6EECF244321}">
                <p14:modId xmlns:p14="http://schemas.microsoft.com/office/powerpoint/2010/main" val="1374624377"/>
              </p:ext>
            </p:extLst>
          </p:nvPr>
        </p:nvGraphicFramePr>
        <p:xfrm>
          <a:off x="2462306" y="2003612"/>
          <a:ext cx="8128000" cy="4094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016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0F273B-F1FF-4961-9DAF-99B745057316}"/>
              </a:ext>
            </a:extLst>
          </p:cNvPr>
          <p:cNvSpPr>
            <a:spLocks noGrp="1"/>
          </p:cNvSpPr>
          <p:nvPr>
            <p:ph type="title"/>
          </p:nvPr>
        </p:nvSpPr>
        <p:spPr/>
        <p:txBody>
          <a:bodyPr/>
          <a:lstStyle/>
          <a:p>
            <a:pPr algn="ctr"/>
            <a:r>
              <a:rPr lang="pl-PL" dirty="0">
                <a:solidFill>
                  <a:schemeClr val="accent1"/>
                </a:solidFill>
                <a:latin typeface="Adobe Caslon Pro Bold" panose="0205070206050A020403" pitchFamily="18" charset="-18"/>
              </a:rPr>
              <a:t>OBRADY SYNODU</a:t>
            </a:r>
            <a:endParaRPr lang="pl-PL" dirty="0"/>
          </a:p>
        </p:txBody>
      </p:sp>
      <p:graphicFrame>
        <p:nvGraphicFramePr>
          <p:cNvPr id="3" name="Diagram 2">
            <a:extLst>
              <a:ext uri="{FF2B5EF4-FFF2-40B4-BE49-F238E27FC236}">
                <a16:creationId xmlns:a16="http://schemas.microsoft.com/office/drawing/2014/main" id="{841E3CE6-670E-40C9-B2FA-2F1A54A0CD26}"/>
              </a:ext>
            </a:extLst>
          </p:cNvPr>
          <p:cNvGraphicFramePr/>
          <p:nvPr>
            <p:extLst>
              <p:ext uri="{D42A27DB-BD31-4B8C-83A1-F6EECF244321}">
                <p14:modId xmlns:p14="http://schemas.microsoft.com/office/powerpoint/2010/main" val="2989928896"/>
              </p:ext>
            </p:extLst>
          </p:nvPr>
        </p:nvGraphicFramePr>
        <p:xfrm>
          <a:off x="2032000" y="1277472"/>
          <a:ext cx="8128000" cy="4531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048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0F273B-F1FF-4961-9DAF-99B745057316}"/>
              </a:ext>
            </a:extLst>
          </p:cNvPr>
          <p:cNvSpPr>
            <a:spLocks noGrp="1"/>
          </p:cNvSpPr>
          <p:nvPr>
            <p:ph type="title"/>
          </p:nvPr>
        </p:nvSpPr>
        <p:spPr/>
        <p:txBody>
          <a:bodyPr/>
          <a:lstStyle/>
          <a:p>
            <a:pPr algn="ctr"/>
            <a:r>
              <a:rPr lang="pl-PL" dirty="0">
                <a:solidFill>
                  <a:schemeClr val="accent1"/>
                </a:solidFill>
                <a:latin typeface="Adobe Caslon Pro Bold" panose="0205070206050A020403" pitchFamily="18" charset="-18"/>
              </a:rPr>
              <a:t>OBRADY SYNODU</a:t>
            </a:r>
            <a:endParaRPr lang="pl-PL" dirty="0"/>
          </a:p>
        </p:txBody>
      </p:sp>
      <p:graphicFrame>
        <p:nvGraphicFramePr>
          <p:cNvPr id="3" name="Diagram 2">
            <a:extLst>
              <a:ext uri="{FF2B5EF4-FFF2-40B4-BE49-F238E27FC236}">
                <a16:creationId xmlns:a16="http://schemas.microsoft.com/office/drawing/2014/main" id="{3F4376A4-15A8-4202-94D0-BA0EC458D989}"/>
              </a:ext>
            </a:extLst>
          </p:cNvPr>
          <p:cNvGraphicFramePr/>
          <p:nvPr/>
        </p:nvGraphicFramePr>
        <p:xfrm>
          <a:off x="2032000" y="1690688"/>
          <a:ext cx="8128000" cy="4447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2099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0F273B-F1FF-4961-9DAF-99B745057316}"/>
              </a:ext>
            </a:extLst>
          </p:cNvPr>
          <p:cNvSpPr>
            <a:spLocks noGrp="1"/>
          </p:cNvSpPr>
          <p:nvPr>
            <p:ph type="title"/>
          </p:nvPr>
        </p:nvSpPr>
        <p:spPr/>
        <p:txBody>
          <a:bodyPr/>
          <a:lstStyle/>
          <a:p>
            <a:pPr algn="ctr"/>
            <a:r>
              <a:rPr lang="pl-PL" dirty="0">
                <a:solidFill>
                  <a:schemeClr val="accent1"/>
                </a:solidFill>
                <a:latin typeface="Adobe Caslon Pro Bold" panose="0205070206050A020403" pitchFamily="18" charset="-18"/>
              </a:rPr>
              <a:t>SYNODY JANA PAWŁA II</a:t>
            </a:r>
            <a:endParaRPr lang="pl-PL" dirty="0"/>
          </a:p>
        </p:txBody>
      </p:sp>
      <p:pic>
        <p:nvPicPr>
          <p:cNvPr id="4" name="Obraz 3">
            <a:extLst>
              <a:ext uri="{FF2B5EF4-FFF2-40B4-BE49-F238E27FC236}">
                <a16:creationId xmlns:a16="http://schemas.microsoft.com/office/drawing/2014/main" id="{E94F999A-0B55-44DD-B4C6-8816B4CE4C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54" y="1300724"/>
            <a:ext cx="4365812" cy="4468064"/>
          </a:xfrm>
          <a:prstGeom prst="rect">
            <a:avLst/>
          </a:prstGeom>
          <a:ln>
            <a:noFill/>
          </a:ln>
          <a:effectLst>
            <a:softEdge rad="112500"/>
          </a:effectLst>
        </p:spPr>
      </p:pic>
      <p:sp>
        <p:nvSpPr>
          <p:cNvPr id="6" name="pole tekstowe 5">
            <a:extLst>
              <a:ext uri="{FF2B5EF4-FFF2-40B4-BE49-F238E27FC236}">
                <a16:creationId xmlns:a16="http://schemas.microsoft.com/office/drawing/2014/main" id="{812F080D-52B3-46B2-9FD3-434A31245720}"/>
              </a:ext>
            </a:extLst>
          </p:cNvPr>
          <p:cNvSpPr txBox="1"/>
          <p:nvPr/>
        </p:nvSpPr>
        <p:spPr>
          <a:xfrm>
            <a:off x="4262718" y="1690688"/>
            <a:ext cx="7584141" cy="3785652"/>
          </a:xfrm>
          <a:prstGeom prst="rect">
            <a:avLst/>
          </a:prstGeom>
          <a:noFill/>
        </p:spPr>
        <p:txBody>
          <a:bodyPr wrap="square" rtlCol="0">
            <a:spAutoFit/>
          </a:bodyPr>
          <a:lstStyle/>
          <a:p>
            <a:pPr marL="285750" indent="-285750">
              <a:buFontTx/>
              <a:buChar char="-"/>
            </a:pPr>
            <a:r>
              <a:rPr lang="pl-PL" sz="4000" dirty="0">
                <a:solidFill>
                  <a:srgbClr val="0070C0"/>
                </a:solidFill>
              </a:rPr>
              <a:t>Silne wpływy Kurii Rzymskiej</a:t>
            </a:r>
          </a:p>
          <a:p>
            <a:pPr marL="285750" indent="-285750">
              <a:buFontTx/>
              <a:buChar char="-"/>
            </a:pPr>
            <a:r>
              <a:rPr lang="pl-PL" sz="4000" dirty="0">
                <a:solidFill>
                  <a:srgbClr val="0070C0"/>
                </a:solidFill>
              </a:rPr>
              <a:t>Mało ekspertów zewnętrznych</a:t>
            </a:r>
          </a:p>
          <a:p>
            <a:pPr marL="285750" indent="-285750">
              <a:buFontTx/>
              <a:buChar char="-"/>
            </a:pPr>
            <a:r>
              <a:rPr lang="pl-PL" sz="4000" dirty="0">
                <a:solidFill>
                  <a:srgbClr val="0070C0"/>
                </a:solidFill>
              </a:rPr>
              <a:t>Pozorne konsultacje z Ludem Bożym</a:t>
            </a:r>
          </a:p>
          <a:p>
            <a:pPr marL="285750" indent="-285750">
              <a:buFontTx/>
              <a:buChar char="-"/>
            </a:pPr>
            <a:r>
              <a:rPr lang="pl-PL" sz="4000" dirty="0">
                <a:solidFill>
                  <a:srgbClr val="0070C0"/>
                </a:solidFill>
              </a:rPr>
              <a:t>Jednomyślność biskupów i brak realnej dyskusji</a:t>
            </a:r>
          </a:p>
        </p:txBody>
      </p:sp>
    </p:spTree>
    <p:extLst>
      <p:ext uri="{BB962C8B-B14F-4D97-AF65-F5344CB8AC3E}">
        <p14:creationId xmlns:p14="http://schemas.microsoft.com/office/powerpoint/2010/main" val="2213929150"/>
      </p:ext>
    </p:extLst>
  </p:cSld>
  <p:clrMapOvr>
    <a:masterClrMapping/>
  </p:clrMapOvr>
</p:sld>
</file>

<file path=ppt/theme/theme1.xml><?xml version="1.0" encoding="utf-8"?>
<a:theme xmlns:a="http://schemas.openxmlformats.org/drawingml/2006/main" name="Galeri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TM10001114[[fn=Galeria]]</Template>
  <TotalTime>1278</TotalTime>
  <Words>1198</Words>
  <Application>Microsoft Office PowerPoint</Application>
  <PresentationFormat>Panoramiczny</PresentationFormat>
  <Paragraphs>159</Paragraphs>
  <Slides>30</Slides>
  <Notes>4</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30</vt:i4>
      </vt:variant>
    </vt:vector>
  </HeadingPairs>
  <TitlesOfParts>
    <vt:vector size="40" baseType="lpstr">
      <vt:lpstr>Adobe Caslon Pro Bold</vt:lpstr>
      <vt:lpstr>Arial</vt:lpstr>
      <vt:lpstr>Arial</vt:lpstr>
      <vt:lpstr>Calibri</vt:lpstr>
      <vt:lpstr>Gill Sans MT</vt:lpstr>
      <vt:lpstr>Open Sans</vt:lpstr>
      <vt:lpstr>roboto slab</vt:lpstr>
      <vt:lpstr>Tahoma</vt:lpstr>
      <vt:lpstr>Times New Roman</vt:lpstr>
      <vt:lpstr>Galeria</vt:lpstr>
      <vt:lpstr>Synod biskupóW </vt:lpstr>
      <vt:lpstr>SYNOD</vt:lpstr>
      <vt:lpstr>RODZAJE SYNODÓW</vt:lpstr>
      <vt:lpstr>STRUKTURA SYNODU</vt:lpstr>
      <vt:lpstr>PRACE SYNODU</vt:lpstr>
      <vt:lpstr>PRACE SYNODU cz. 2</vt:lpstr>
      <vt:lpstr>OBRADY SYNODU</vt:lpstr>
      <vt:lpstr>OBRADY SYNODU</vt:lpstr>
      <vt:lpstr>SYNODY JANA PAWŁA II</vt:lpstr>
      <vt:lpstr>ks. Thomas J. Reese</vt:lpstr>
      <vt:lpstr>Franciszek</vt:lpstr>
      <vt:lpstr>SYNOD FRANCISZKA</vt:lpstr>
      <vt:lpstr>SYNOD FRANCISZKA cz. 2</vt:lpstr>
      <vt:lpstr>Sekretarz Generalny Synodu Biskupów</vt:lpstr>
      <vt:lpstr>ZNACZĄCE LOGO SYNODU</vt:lpstr>
      <vt:lpstr>PODSTAWOWE PYTANIE</vt:lpstr>
      <vt:lpstr>SYNOD A WŁADZA</vt:lpstr>
      <vt:lpstr>Cel synodu</vt:lpstr>
      <vt:lpstr>JAK SIĘ WŁĄCZYĆ   W SYNOD?  </vt:lpstr>
      <vt:lpstr>Franciszek, przemówienie do diecezji rzymskiej</vt:lpstr>
      <vt:lpstr>Franciszek, przemówienie do diecezji rzymskiej</vt:lpstr>
      <vt:lpstr>1. Parafia synodalna </vt:lpstr>
      <vt:lpstr>Parafia synodalna – c.d.</vt:lpstr>
      <vt:lpstr>Rekolekcje synodalne (wspólnoty, parafie)</vt:lpstr>
      <vt:lpstr>Dzień synodalny</vt:lpstr>
      <vt:lpstr>Kongresowy Punkt synodalny poza parafią</vt:lpstr>
      <vt:lpstr>Kongresowa Platforma synodalna</vt:lpstr>
      <vt:lpstr>Koła Synodalne</vt:lpstr>
      <vt:lpstr>KoNstytucja apostolska  EPISCoPALIS COMMUNIO                 Art. 7 § 2</vt:lpstr>
      <vt:lpstr>CO PROPONUJEMY JAKO ZO?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Synod biskupów – konsultacje</dc:title>
  <dc:creator>Marcin Dzierżanowski</dc:creator>
  <cp:lastModifiedBy>Marcin Dzierżanowski</cp:lastModifiedBy>
  <cp:revision>19</cp:revision>
  <dcterms:created xsi:type="dcterms:W3CDTF">2021-09-15T09:11:51Z</dcterms:created>
  <dcterms:modified xsi:type="dcterms:W3CDTF">2021-11-07T17:31:06Z</dcterms:modified>
</cp:coreProperties>
</file>